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80" r:id="rId9"/>
    <p:sldId id="281" r:id="rId10"/>
    <p:sldId id="272" r:id="rId11"/>
    <p:sldId id="277" r:id="rId12"/>
    <p:sldId id="278" r:id="rId13"/>
    <p:sldId id="275" r:id="rId14"/>
    <p:sldId id="276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40F399-ED15-47B8-9265-2089DCD8190D}" v="20" dt="2025-07-25T18:54:26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16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Daley" userId="418d567220ea15be" providerId="LiveId" clId="{C240F399-ED15-47B8-9265-2089DCD8190D}"/>
    <pc:docChg chg="undo custSel addSld delSld modSld sldOrd">
      <pc:chgData name="James Daley" userId="418d567220ea15be" providerId="LiveId" clId="{C240F399-ED15-47B8-9265-2089DCD8190D}" dt="2025-07-25T18:54:40.932" v="1356" actId="27614"/>
      <pc:docMkLst>
        <pc:docMk/>
      </pc:docMkLst>
      <pc:sldChg chg="addSp delSp modSp mod setClrOvrMap">
        <pc:chgData name="James Daley" userId="418d567220ea15be" providerId="LiveId" clId="{C240F399-ED15-47B8-9265-2089DCD8190D}" dt="2025-07-14T20:01:36.244" v="1073" actId="26606"/>
        <pc:sldMkLst>
          <pc:docMk/>
          <pc:sldMk cId="109857222" sldId="256"/>
        </pc:sldMkLst>
        <pc:spChg chg="mod">
          <ac:chgData name="James Daley" userId="418d567220ea15be" providerId="LiveId" clId="{C240F399-ED15-47B8-9265-2089DCD8190D}" dt="2025-07-14T20:01:36.244" v="1073" actId="2660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ames Daley" userId="418d567220ea15be" providerId="LiveId" clId="{C240F399-ED15-47B8-9265-2089DCD8190D}" dt="2025-07-14T20:01:36.244" v="1073" actId="26606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James Daley" userId="418d567220ea15be" providerId="LiveId" clId="{C240F399-ED15-47B8-9265-2089DCD8190D}" dt="2025-07-14T20:01:36.244" v="1073" actId="26606"/>
          <ac:spMkLst>
            <pc:docMk/>
            <pc:sldMk cId="109857222" sldId="256"/>
            <ac:spMk id="25" creationId="{33E93247-6229-44AB-A550-739E971E690B}"/>
          </ac:spMkLst>
        </pc:spChg>
        <pc:picChg chg="mod ord">
          <ac:chgData name="James Daley" userId="418d567220ea15be" providerId="LiveId" clId="{C240F399-ED15-47B8-9265-2089DCD8190D}" dt="2025-07-14T20:01:36.244" v="1073" actId="26606"/>
          <ac:picMkLst>
            <pc:docMk/>
            <pc:sldMk cId="109857222" sldId="256"/>
            <ac:picMk id="4" creationId="{81BD5313-9E31-AF01-1A0B-1AEB63D048EA}"/>
          </ac:picMkLst>
        </pc:picChg>
        <pc:cxnChg chg="add">
          <ac:chgData name="James Daley" userId="418d567220ea15be" providerId="LiveId" clId="{C240F399-ED15-47B8-9265-2089DCD8190D}" dt="2025-07-14T20:01:36.244" v="1073" actId="26606"/>
          <ac:cxnSpMkLst>
            <pc:docMk/>
            <pc:sldMk cId="109857222" sldId="256"/>
            <ac:cxnSpMk id="27" creationId="{EE2E603F-4A95-4FE8-BB06-211DFD75DBEF}"/>
          </ac:cxnSpMkLst>
        </pc:cxnChg>
        <pc:cxnChg chg="add">
          <ac:chgData name="James Daley" userId="418d567220ea15be" providerId="LiveId" clId="{C240F399-ED15-47B8-9265-2089DCD8190D}" dt="2025-07-14T20:01:36.244" v="1073" actId="26606"/>
          <ac:cxnSpMkLst>
            <pc:docMk/>
            <pc:sldMk cId="109857222" sldId="256"/>
            <ac:cxnSpMk id="29" creationId="{2CF06E40-3ECB-4820-95B5-8A70B07D4B47}"/>
          </ac:cxnSpMkLst>
        </pc:cxnChg>
      </pc:sldChg>
      <pc:sldChg chg="addSp delSp modSp new mod setBg">
        <pc:chgData name="James Daley" userId="418d567220ea15be" providerId="LiveId" clId="{C240F399-ED15-47B8-9265-2089DCD8190D}" dt="2025-07-14T14:36:38.242" v="824" actId="14100"/>
        <pc:sldMkLst>
          <pc:docMk/>
          <pc:sldMk cId="402247576" sldId="260"/>
        </pc:sldMkLst>
        <pc:spChg chg="mod">
          <ac:chgData name="James Daley" userId="418d567220ea15be" providerId="LiveId" clId="{C240F399-ED15-47B8-9265-2089DCD8190D}" dt="2025-07-10T15:20:03.097" v="138" actId="26606"/>
          <ac:spMkLst>
            <pc:docMk/>
            <pc:sldMk cId="402247576" sldId="260"/>
            <ac:spMk id="2" creationId="{9D56A8E0-1743-1E91-86BB-A41972B91E34}"/>
          </ac:spMkLst>
        </pc:spChg>
        <pc:spChg chg="mod ord">
          <ac:chgData name="James Daley" userId="418d567220ea15be" providerId="LiveId" clId="{C240F399-ED15-47B8-9265-2089DCD8190D}" dt="2025-07-10T15:25:04.435" v="162" actId="1076"/>
          <ac:spMkLst>
            <pc:docMk/>
            <pc:sldMk cId="402247576" sldId="260"/>
            <ac:spMk id="4" creationId="{8AE8E19B-CAAB-0C08-AC0A-1ED9CCEBB48F}"/>
          </ac:spMkLst>
        </pc:spChg>
        <pc:spChg chg="add">
          <ac:chgData name="James Daley" userId="418d567220ea15be" providerId="LiveId" clId="{C240F399-ED15-47B8-9265-2089DCD8190D}" dt="2025-07-10T15:20:03.097" v="138" actId="26606"/>
          <ac:spMkLst>
            <pc:docMk/>
            <pc:sldMk cId="402247576" sldId="260"/>
            <ac:spMk id="17" creationId="{E53615EE-C559-4E03-999B-5477F1626FE5}"/>
          </ac:spMkLst>
        </pc:spChg>
        <pc:picChg chg="add mod ord">
          <ac:chgData name="James Daley" userId="418d567220ea15be" providerId="LiveId" clId="{C240F399-ED15-47B8-9265-2089DCD8190D}" dt="2025-07-10T15:20:03.097" v="138" actId="26606"/>
          <ac:picMkLst>
            <pc:docMk/>
            <pc:sldMk cId="402247576" sldId="260"/>
            <ac:picMk id="6" creationId="{B05A14F7-6544-37CA-CDC1-7246E250EA2F}"/>
          </ac:picMkLst>
        </pc:picChg>
        <pc:picChg chg="add mod">
          <ac:chgData name="James Daley" userId="418d567220ea15be" providerId="LiveId" clId="{C240F399-ED15-47B8-9265-2089DCD8190D}" dt="2025-07-10T15:20:03.097" v="138" actId="26606"/>
          <ac:picMkLst>
            <pc:docMk/>
            <pc:sldMk cId="402247576" sldId="260"/>
            <ac:picMk id="8" creationId="{585DF234-0D0E-1AAA-5218-9D685D57E9CF}"/>
          </ac:picMkLst>
        </pc:picChg>
        <pc:picChg chg="add mod">
          <ac:chgData name="James Daley" userId="418d567220ea15be" providerId="LiveId" clId="{C240F399-ED15-47B8-9265-2089DCD8190D}" dt="2025-07-14T14:36:38.242" v="824" actId="14100"/>
          <ac:picMkLst>
            <pc:docMk/>
            <pc:sldMk cId="402247576" sldId="260"/>
            <ac:picMk id="10" creationId="{4317CE69-4395-0DE7-C456-1C054D99EEBA}"/>
          </ac:picMkLst>
        </pc:picChg>
        <pc:cxnChg chg="add">
          <ac:chgData name="James Daley" userId="418d567220ea15be" providerId="LiveId" clId="{C240F399-ED15-47B8-9265-2089DCD8190D}" dt="2025-07-10T15:20:03.097" v="138" actId="26606"/>
          <ac:cxnSpMkLst>
            <pc:docMk/>
            <pc:sldMk cId="402247576" sldId="260"/>
            <ac:cxnSpMk id="13" creationId="{F64F9B95-9045-48D2-B9F3-2927E98F54AA}"/>
          </ac:cxnSpMkLst>
        </pc:cxnChg>
        <pc:cxnChg chg="add">
          <ac:chgData name="James Daley" userId="418d567220ea15be" providerId="LiveId" clId="{C240F399-ED15-47B8-9265-2089DCD8190D}" dt="2025-07-10T15:20:03.097" v="138" actId="26606"/>
          <ac:cxnSpMkLst>
            <pc:docMk/>
            <pc:sldMk cId="402247576" sldId="260"/>
            <ac:cxnSpMk id="15" creationId="{085AA86F-6A4D-4BCB-A045-D992CDC2959B}"/>
          </ac:cxnSpMkLst>
        </pc:cxnChg>
        <pc:cxnChg chg="add">
          <ac:chgData name="James Daley" userId="418d567220ea15be" providerId="LiveId" clId="{C240F399-ED15-47B8-9265-2089DCD8190D}" dt="2025-07-10T15:20:03.097" v="138" actId="26606"/>
          <ac:cxnSpMkLst>
            <pc:docMk/>
            <pc:sldMk cId="402247576" sldId="260"/>
            <ac:cxnSpMk id="19" creationId="{799A8EBD-049C-48E6-97ED-C9102D78FC79}"/>
          </ac:cxnSpMkLst>
        </pc:cxnChg>
      </pc:sldChg>
      <pc:sldChg chg="addSp modSp new del mod ord">
        <pc:chgData name="James Daley" userId="418d567220ea15be" providerId="LiveId" clId="{C240F399-ED15-47B8-9265-2089DCD8190D}" dt="2025-07-10T14:58:20.761" v="52" actId="2696"/>
        <pc:sldMkLst>
          <pc:docMk/>
          <pc:sldMk cId="4160679836" sldId="260"/>
        </pc:sldMkLst>
      </pc:sldChg>
      <pc:sldChg chg="addSp delSp modSp new mod setBg modClrScheme chgLayout">
        <pc:chgData name="James Daley" userId="418d567220ea15be" providerId="LiveId" clId="{C240F399-ED15-47B8-9265-2089DCD8190D}" dt="2025-07-14T20:02:54.246" v="1074" actId="26606"/>
        <pc:sldMkLst>
          <pc:docMk/>
          <pc:sldMk cId="2972693541" sldId="261"/>
        </pc:sldMkLst>
        <pc:spChg chg="mod ord">
          <ac:chgData name="James Daley" userId="418d567220ea15be" providerId="LiveId" clId="{C240F399-ED15-47B8-9265-2089DCD8190D}" dt="2025-07-14T20:02:54.246" v="1074" actId="26606"/>
          <ac:spMkLst>
            <pc:docMk/>
            <pc:sldMk cId="2972693541" sldId="261"/>
            <ac:spMk id="2" creationId="{EBF7CC8D-C50E-A28E-A489-F7F78CF3E498}"/>
          </ac:spMkLst>
        </pc:spChg>
        <pc:spChg chg="add">
          <ac:chgData name="James Daley" userId="418d567220ea15be" providerId="LiveId" clId="{C240F399-ED15-47B8-9265-2089DCD8190D}" dt="2025-07-14T20:02:54.246" v="1074" actId="26606"/>
          <ac:spMkLst>
            <pc:docMk/>
            <pc:sldMk cId="2972693541" sldId="261"/>
            <ac:spMk id="59" creationId="{33E93247-6229-44AB-A550-739E971E690B}"/>
          </ac:spMkLst>
        </pc:spChg>
        <pc:picChg chg="add mod ord">
          <ac:chgData name="James Daley" userId="418d567220ea15be" providerId="LiveId" clId="{C240F399-ED15-47B8-9265-2089DCD8190D}" dt="2025-07-14T20:02:54.246" v="1074" actId="26606"/>
          <ac:picMkLst>
            <pc:docMk/>
            <pc:sldMk cId="2972693541" sldId="261"/>
            <ac:picMk id="8" creationId="{9EC6F768-17CB-C1B3-8E65-521CDB1989D0}"/>
          </ac:picMkLst>
        </pc:picChg>
        <pc:picChg chg="add mod ord">
          <ac:chgData name="James Daley" userId="418d567220ea15be" providerId="LiveId" clId="{C240F399-ED15-47B8-9265-2089DCD8190D}" dt="2025-07-14T20:02:54.246" v="1074" actId="26606"/>
          <ac:picMkLst>
            <pc:docMk/>
            <pc:sldMk cId="2972693541" sldId="261"/>
            <ac:picMk id="10" creationId="{FEB557B4-7EF6-276F-62F0-147CEB2C1186}"/>
          </ac:picMkLst>
        </pc:picChg>
        <pc:picChg chg="add mod ord">
          <ac:chgData name="James Daley" userId="418d567220ea15be" providerId="LiveId" clId="{C240F399-ED15-47B8-9265-2089DCD8190D}" dt="2025-07-14T20:02:54.246" v="1074" actId="26606"/>
          <ac:picMkLst>
            <pc:docMk/>
            <pc:sldMk cId="2972693541" sldId="261"/>
            <ac:picMk id="11" creationId="{4D47D805-883E-D1FA-3AA2-518E17AD28C6}"/>
          </ac:picMkLst>
        </pc:picChg>
        <pc:picChg chg="add mod ord">
          <ac:chgData name="James Daley" userId="418d567220ea15be" providerId="LiveId" clId="{C240F399-ED15-47B8-9265-2089DCD8190D}" dt="2025-07-14T20:02:54.246" v="1074" actId="26606"/>
          <ac:picMkLst>
            <pc:docMk/>
            <pc:sldMk cId="2972693541" sldId="261"/>
            <ac:picMk id="12" creationId="{A18F65A8-89C5-1AD8-72E7-16C0F18472DB}"/>
          </ac:picMkLst>
        </pc:picChg>
        <pc:cxnChg chg="add">
          <ac:chgData name="James Daley" userId="418d567220ea15be" providerId="LiveId" clId="{C240F399-ED15-47B8-9265-2089DCD8190D}" dt="2025-07-14T20:02:54.246" v="1074" actId="26606"/>
          <ac:cxnSpMkLst>
            <pc:docMk/>
            <pc:sldMk cId="2972693541" sldId="261"/>
            <ac:cxnSpMk id="61" creationId="{3D0A5F80-3A4E-4404-B836-A6C23BDEE909}"/>
          </ac:cxnSpMkLst>
        </pc:cxnChg>
      </pc:sldChg>
      <pc:sldChg chg="addSp delSp modSp new del mod">
        <pc:chgData name="James Daley" userId="418d567220ea15be" providerId="LiveId" clId="{C240F399-ED15-47B8-9265-2089DCD8190D}" dt="2025-07-10T14:57:39.596" v="50" actId="2696"/>
        <pc:sldMkLst>
          <pc:docMk/>
          <pc:sldMk cId="3684922031" sldId="261"/>
        </pc:sldMkLst>
      </pc:sldChg>
      <pc:sldChg chg="addSp modSp new del mod">
        <pc:chgData name="James Daley" userId="418d567220ea15be" providerId="LiveId" clId="{C240F399-ED15-47B8-9265-2089DCD8190D}" dt="2025-07-10T16:29:46.802" v="254" actId="2696"/>
        <pc:sldMkLst>
          <pc:docMk/>
          <pc:sldMk cId="416457169" sldId="262"/>
        </pc:sldMkLst>
      </pc:sldChg>
      <pc:sldChg chg="addSp modSp add del mod modTransition modClrScheme chgLayout">
        <pc:chgData name="James Daley" userId="418d567220ea15be" providerId="LiveId" clId="{C240F399-ED15-47B8-9265-2089DCD8190D}" dt="2025-07-10T15:14:59.123" v="90" actId="2696"/>
        <pc:sldMkLst>
          <pc:docMk/>
          <pc:sldMk cId="1489242534" sldId="262"/>
        </pc:sldMkLst>
      </pc:sldChg>
      <pc:sldChg chg="add del">
        <pc:chgData name="James Daley" userId="418d567220ea15be" providerId="LiveId" clId="{C240F399-ED15-47B8-9265-2089DCD8190D}" dt="2025-07-10T16:01:10.823" v="176"/>
        <pc:sldMkLst>
          <pc:docMk/>
          <pc:sldMk cId="1402379717" sldId="263"/>
        </pc:sldMkLst>
      </pc:sldChg>
      <pc:sldChg chg="addSp delSp modSp new mod">
        <pc:chgData name="James Daley" userId="418d567220ea15be" providerId="LiveId" clId="{C240F399-ED15-47B8-9265-2089DCD8190D}" dt="2025-07-10T19:56:06.894" v="359" actId="20577"/>
        <pc:sldMkLst>
          <pc:docMk/>
          <pc:sldMk cId="2339646365" sldId="263"/>
        </pc:sldMkLst>
        <pc:spChg chg="mod">
          <ac:chgData name="James Daley" userId="418d567220ea15be" providerId="LiveId" clId="{C240F399-ED15-47B8-9265-2089DCD8190D}" dt="2025-07-10T19:56:06.894" v="359" actId="20577"/>
          <ac:spMkLst>
            <pc:docMk/>
            <pc:sldMk cId="2339646365" sldId="263"/>
            <ac:spMk id="2" creationId="{35417045-2390-BB7C-E03F-2F87BAA08503}"/>
          </ac:spMkLst>
        </pc:spChg>
        <pc:spChg chg="mod">
          <ac:chgData name="James Daley" userId="418d567220ea15be" providerId="LiveId" clId="{C240F399-ED15-47B8-9265-2089DCD8190D}" dt="2025-07-10T19:48:59.278" v="318" actId="20577"/>
          <ac:spMkLst>
            <pc:docMk/>
            <pc:sldMk cId="2339646365" sldId="263"/>
            <ac:spMk id="4" creationId="{D5C7BACD-B09E-4546-621F-A823E684C11A}"/>
          </ac:spMkLst>
        </pc:spChg>
        <pc:picChg chg="add mod ord">
          <ac:chgData name="James Daley" userId="418d567220ea15be" providerId="LiveId" clId="{C240F399-ED15-47B8-9265-2089DCD8190D}" dt="2025-07-10T19:51:51.263" v="346" actId="14100"/>
          <ac:picMkLst>
            <pc:docMk/>
            <pc:sldMk cId="2339646365" sldId="263"/>
            <ac:picMk id="6" creationId="{18CE573C-7FC3-10FA-57D0-68CAA539E308}"/>
          </ac:picMkLst>
        </pc:picChg>
        <pc:picChg chg="add mod">
          <ac:chgData name="James Daley" userId="418d567220ea15be" providerId="LiveId" clId="{C240F399-ED15-47B8-9265-2089DCD8190D}" dt="2025-07-10T19:51:37.052" v="337" actId="14100"/>
          <ac:picMkLst>
            <pc:docMk/>
            <pc:sldMk cId="2339646365" sldId="263"/>
            <ac:picMk id="8" creationId="{A43CD732-8671-C10B-AB2C-4431657B9394}"/>
          </ac:picMkLst>
        </pc:picChg>
      </pc:sldChg>
      <pc:sldChg chg="add del">
        <pc:chgData name="James Daley" userId="418d567220ea15be" providerId="LiveId" clId="{C240F399-ED15-47B8-9265-2089DCD8190D}" dt="2025-07-10T16:13:17.789" v="178"/>
        <pc:sldMkLst>
          <pc:docMk/>
          <pc:sldMk cId="2739265133" sldId="263"/>
        </pc:sldMkLst>
      </pc:sldChg>
      <pc:sldChg chg="addSp delSp modSp new mod setBg">
        <pc:chgData name="James Daley" userId="418d567220ea15be" providerId="LiveId" clId="{C240F399-ED15-47B8-9265-2089DCD8190D}" dt="2025-07-14T14:52:24.003" v="827" actId="26606"/>
        <pc:sldMkLst>
          <pc:docMk/>
          <pc:sldMk cId="840737435" sldId="264"/>
        </pc:sldMkLst>
        <pc:spChg chg="add">
          <ac:chgData name="James Daley" userId="418d567220ea15be" providerId="LiveId" clId="{C240F399-ED15-47B8-9265-2089DCD8190D}" dt="2025-07-14T14:52:24.003" v="827" actId="26606"/>
          <ac:spMkLst>
            <pc:docMk/>
            <pc:sldMk cId="840737435" sldId="264"/>
            <ac:spMk id="31" creationId="{9A72E43A-2FC3-43A9-8E8E-0BF749E66E4F}"/>
          </ac:spMkLst>
        </pc:spChg>
        <pc:picChg chg="add mod ord">
          <ac:chgData name="James Daley" userId="418d567220ea15be" providerId="LiveId" clId="{C240F399-ED15-47B8-9265-2089DCD8190D}" dt="2025-07-14T14:52:24.003" v="827" actId="26606"/>
          <ac:picMkLst>
            <pc:docMk/>
            <pc:sldMk cId="840737435" sldId="264"/>
            <ac:picMk id="3" creationId="{1CCB571A-9361-49DA-CDAF-79A3B44452FE}"/>
          </ac:picMkLst>
        </pc:picChg>
        <pc:picChg chg="add mod ord">
          <ac:chgData name="James Daley" userId="418d567220ea15be" providerId="LiveId" clId="{C240F399-ED15-47B8-9265-2089DCD8190D}" dt="2025-07-14T14:52:24.003" v="827" actId="26606"/>
          <ac:picMkLst>
            <pc:docMk/>
            <pc:sldMk cId="840737435" sldId="264"/>
            <ac:picMk id="5" creationId="{BF2DC8C8-1E31-75AA-834C-12E775726315}"/>
          </ac:picMkLst>
        </pc:picChg>
        <pc:picChg chg="add mod ord">
          <ac:chgData name="James Daley" userId="418d567220ea15be" providerId="LiveId" clId="{C240F399-ED15-47B8-9265-2089DCD8190D}" dt="2025-07-14T14:52:24.003" v="827" actId="26606"/>
          <ac:picMkLst>
            <pc:docMk/>
            <pc:sldMk cId="840737435" sldId="264"/>
            <ac:picMk id="7" creationId="{0E4E6DBD-1183-40B3-51F6-51FFEDC4843C}"/>
          </ac:picMkLst>
        </pc:picChg>
        <pc:picChg chg="add mod ord">
          <ac:chgData name="James Daley" userId="418d567220ea15be" providerId="LiveId" clId="{C240F399-ED15-47B8-9265-2089DCD8190D}" dt="2025-07-14T14:52:24.003" v="827" actId="26606"/>
          <ac:picMkLst>
            <pc:docMk/>
            <pc:sldMk cId="840737435" sldId="264"/>
            <ac:picMk id="9" creationId="{D9BA6C1F-59FC-7CFE-8DF8-F8B114E5BF3F}"/>
          </ac:picMkLst>
        </pc:picChg>
        <pc:picChg chg="add mod ord">
          <ac:chgData name="James Daley" userId="418d567220ea15be" providerId="LiveId" clId="{C240F399-ED15-47B8-9265-2089DCD8190D}" dt="2025-07-10T20:28:40.129" v="417" actId="26606"/>
          <ac:picMkLst>
            <pc:docMk/>
            <pc:sldMk cId="840737435" sldId="264"/>
            <ac:picMk id="11" creationId="{71395C0A-1E1D-9CD8-C751-89535F0508BE}"/>
          </ac:picMkLst>
        </pc:picChg>
      </pc:sldChg>
      <pc:sldChg chg="add del">
        <pc:chgData name="James Daley" userId="418d567220ea15be" providerId="LiveId" clId="{C240F399-ED15-47B8-9265-2089DCD8190D}" dt="2025-07-10T16:27:46.304" v="235"/>
        <pc:sldMkLst>
          <pc:docMk/>
          <pc:sldMk cId="2200552131" sldId="264"/>
        </pc:sldMkLst>
      </pc:sldChg>
      <pc:sldChg chg="add del">
        <pc:chgData name="James Daley" userId="418d567220ea15be" providerId="LiveId" clId="{C240F399-ED15-47B8-9265-2089DCD8190D}" dt="2025-07-10T16:27:23.869" v="232"/>
        <pc:sldMkLst>
          <pc:docMk/>
          <pc:sldMk cId="2344863618" sldId="264"/>
        </pc:sldMkLst>
      </pc:sldChg>
      <pc:sldChg chg="addSp modSp new mod modClrScheme chgLayout">
        <pc:chgData name="James Daley" userId="418d567220ea15be" providerId="LiveId" clId="{C240F399-ED15-47B8-9265-2089DCD8190D}" dt="2025-07-14T13:16:54.289" v="484" actId="1076"/>
        <pc:sldMkLst>
          <pc:docMk/>
          <pc:sldMk cId="1707649778" sldId="265"/>
        </pc:sldMkLst>
        <pc:spChg chg="add mod">
          <ac:chgData name="James Daley" userId="418d567220ea15be" providerId="LiveId" clId="{C240F399-ED15-47B8-9265-2089DCD8190D}" dt="2025-07-14T13:12:54.939" v="480" actId="20577"/>
          <ac:spMkLst>
            <pc:docMk/>
            <pc:sldMk cId="1707649778" sldId="265"/>
            <ac:spMk id="2" creationId="{CDE26E39-65C5-84D2-4804-DCB86FBC25B6}"/>
          </ac:spMkLst>
        </pc:spChg>
        <pc:picChg chg="add mod">
          <ac:chgData name="James Daley" userId="418d567220ea15be" providerId="LiveId" clId="{C240F399-ED15-47B8-9265-2089DCD8190D}" dt="2025-07-14T13:15:02.133" v="482" actId="1076"/>
          <ac:picMkLst>
            <pc:docMk/>
            <pc:sldMk cId="1707649778" sldId="265"/>
            <ac:picMk id="4" creationId="{87A84D33-912B-17E0-627F-EE3DADBB629A}"/>
          </ac:picMkLst>
        </pc:picChg>
        <pc:picChg chg="add mod">
          <ac:chgData name="James Daley" userId="418d567220ea15be" providerId="LiveId" clId="{C240F399-ED15-47B8-9265-2089DCD8190D}" dt="2025-07-14T13:16:54.289" v="484" actId="1076"/>
          <ac:picMkLst>
            <pc:docMk/>
            <pc:sldMk cId="1707649778" sldId="265"/>
            <ac:picMk id="6" creationId="{F8FE7EEC-D5C7-3CC0-17BD-089577C66E9E}"/>
          </ac:picMkLst>
        </pc:picChg>
      </pc:sldChg>
      <pc:sldChg chg="addSp delSp modSp new mod modClrScheme chgLayout">
        <pc:chgData name="James Daley" userId="418d567220ea15be" providerId="LiveId" clId="{C240F399-ED15-47B8-9265-2089DCD8190D}" dt="2025-07-14T13:21:14.964" v="496" actId="1076"/>
        <pc:sldMkLst>
          <pc:docMk/>
          <pc:sldMk cId="2206815241" sldId="266"/>
        </pc:sldMkLst>
        <pc:picChg chg="add mod ord">
          <ac:chgData name="James Daley" userId="418d567220ea15be" providerId="LiveId" clId="{C240F399-ED15-47B8-9265-2089DCD8190D}" dt="2025-07-14T13:19:07.054" v="492" actId="1076"/>
          <ac:picMkLst>
            <pc:docMk/>
            <pc:sldMk cId="2206815241" sldId="266"/>
            <ac:picMk id="5" creationId="{3CF531D5-EC15-7AD3-5D5A-E0AA15E5A570}"/>
          </ac:picMkLst>
        </pc:picChg>
        <pc:picChg chg="add mod">
          <ac:chgData name="James Daley" userId="418d567220ea15be" providerId="LiveId" clId="{C240F399-ED15-47B8-9265-2089DCD8190D}" dt="2025-07-14T13:20:13.219" v="494" actId="1076"/>
          <ac:picMkLst>
            <pc:docMk/>
            <pc:sldMk cId="2206815241" sldId="266"/>
            <ac:picMk id="7" creationId="{9C13D1D9-0085-64AD-0437-0C673BC41B2A}"/>
          </ac:picMkLst>
        </pc:picChg>
        <pc:picChg chg="add mod">
          <ac:chgData name="James Daley" userId="418d567220ea15be" providerId="LiveId" clId="{C240F399-ED15-47B8-9265-2089DCD8190D}" dt="2025-07-14T13:21:14.964" v="496" actId="1076"/>
          <ac:picMkLst>
            <pc:docMk/>
            <pc:sldMk cId="2206815241" sldId="266"/>
            <ac:picMk id="9" creationId="{C07E841F-0344-AF0D-2427-2195E6541CC9}"/>
          </ac:picMkLst>
        </pc:picChg>
      </pc:sldChg>
      <pc:sldChg chg="addSp modSp new mod setBg">
        <pc:chgData name="James Daley" userId="418d567220ea15be" providerId="LiveId" clId="{C240F399-ED15-47B8-9265-2089DCD8190D}" dt="2025-07-14T13:30:50.983" v="512" actId="26606"/>
        <pc:sldMkLst>
          <pc:docMk/>
          <pc:sldMk cId="2268062882" sldId="267"/>
        </pc:sldMkLst>
        <pc:spChg chg="add">
          <ac:chgData name="James Daley" userId="418d567220ea15be" providerId="LiveId" clId="{C240F399-ED15-47B8-9265-2089DCD8190D}" dt="2025-07-14T13:30:50.983" v="512" actId="26606"/>
          <ac:spMkLst>
            <pc:docMk/>
            <pc:sldMk cId="2268062882" sldId="267"/>
            <ac:spMk id="16" creationId="{9A72E43A-2FC3-43A9-8E8E-0BF749E66E4F}"/>
          </ac:spMkLst>
        </pc:spChg>
        <pc:picChg chg="add mod ord">
          <ac:chgData name="James Daley" userId="418d567220ea15be" providerId="LiveId" clId="{C240F399-ED15-47B8-9265-2089DCD8190D}" dt="2025-07-14T13:30:50.983" v="512" actId="26606"/>
          <ac:picMkLst>
            <pc:docMk/>
            <pc:sldMk cId="2268062882" sldId="267"/>
            <ac:picMk id="3" creationId="{C0883D77-38C8-AB48-6BDD-478B22D4B287}"/>
          </ac:picMkLst>
        </pc:picChg>
        <pc:picChg chg="add mod ord">
          <ac:chgData name="James Daley" userId="418d567220ea15be" providerId="LiveId" clId="{C240F399-ED15-47B8-9265-2089DCD8190D}" dt="2025-07-14T13:30:50.983" v="512" actId="26606"/>
          <ac:picMkLst>
            <pc:docMk/>
            <pc:sldMk cId="2268062882" sldId="267"/>
            <ac:picMk id="5" creationId="{E283579C-3405-9E84-7A6B-1C4FD1A6EB95}"/>
          </ac:picMkLst>
        </pc:picChg>
        <pc:picChg chg="add mod">
          <ac:chgData name="James Daley" userId="418d567220ea15be" providerId="LiveId" clId="{C240F399-ED15-47B8-9265-2089DCD8190D}" dt="2025-07-14T13:30:50.983" v="512" actId="26606"/>
          <ac:picMkLst>
            <pc:docMk/>
            <pc:sldMk cId="2268062882" sldId="267"/>
            <ac:picMk id="7" creationId="{2372145C-D5AE-2E52-5DFB-B567DA49D163}"/>
          </ac:picMkLst>
        </pc:picChg>
        <pc:picChg chg="add mod">
          <ac:chgData name="James Daley" userId="418d567220ea15be" providerId="LiveId" clId="{C240F399-ED15-47B8-9265-2089DCD8190D}" dt="2025-07-14T13:30:50.983" v="512" actId="26606"/>
          <ac:picMkLst>
            <pc:docMk/>
            <pc:sldMk cId="2268062882" sldId="267"/>
            <ac:picMk id="9" creationId="{8AAD474B-4228-3367-6B18-7D1786346F47}"/>
          </ac:picMkLst>
        </pc:picChg>
        <pc:picChg chg="add mod">
          <ac:chgData name="James Daley" userId="418d567220ea15be" providerId="LiveId" clId="{C240F399-ED15-47B8-9265-2089DCD8190D}" dt="2025-07-14T13:30:50.983" v="512" actId="26606"/>
          <ac:picMkLst>
            <pc:docMk/>
            <pc:sldMk cId="2268062882" sldId="267"/>
            <ac:picMk id="11" creationId="{939ECE4C-E48E-8FC7-3024-6A5A3FEA60BC}"/>
          </ac:picMkLst>
        </pc:picChg>
      </pc:sldChg>
      <pc:sldChg chg="addSp delSp modSp new mod">
        <pc:chgData name="James Daley" userId="418d567220ea15be" providerId="LiveId" clId="{C240F399-ED15-47B8-9265-2089DCD8190D}" dt="2025-07-14T13:42:39.902" v="578" actId="14100"/>
        <pc:sldMkLst>
          <pc:docMk/>
          <pc:sldMk cId="1152394683" sldId="268"/>
        </pc:sldMkLst>
        <pc:spChg chg="mod">
          <ac:chgData name="James Daley" userId="418d567220ea15be" providerId="LiveId" clId="{C240F399-ED15-47B8-9265-2089DCD8190D}" dt="2025-07-14T13:39:40.017" v="564" actId="20577"/>
          <ac:spMkLst>
            <pc:docMk/>
            <pc:sldMk cId="1152394683" sldId="268"/>
            <ac:spMk id="2" creationId="{3360931F-D54F-9321-476D-D83BD6B03C55}"/>
          </ac:spMkLst>
        </pc:spChg>
        <pc:picChg chg="add mod">
          <ac:chgData name="James Daley" userId="418d567220ea15be" providerId="LiveId" clId="{C240F399-ED15-47B8-9265-2089DCD8190D}" dt="2025-07-14T13:42:39.902" v="578" actId="14100"/>
          <ac:picMkLst>
            <pc:docMk/>
            <pc:sldMk cId="1152394683" sldId="268"/>
            <ac:picMk id="6" creationId="{E11FA92F-E736-7B8A-2811-09857AE12204}"/>
          </ac:picMkLst>
        </pc:picChg>
        <pc:picChg chg="add mod ord">
          <ac:chgData name="James Daley" userId="418d567220ea15be" providerId="LiveId" clId="{C240F399-ED15-47B8-9265-2089DCD8190D}" dt="2025-07-14T13:42:34.559" v="576" actId="1076"/>
          <ac:picMkLst>
            <pc:docMk/>
            <pc:sldMk cId="1152394683" sldId="268"/>
            <ac:picMk id="8" creationId="{8C8F88DC-FC9E-D76F-0500-1D0ACC112911}"/>
          </ac:picMkLst>
        </pc:picChg>
      </pc:sldChg>
      <pc:sldChg chg="addSp delSp modSp new mod setBg">
        <pc:chgData name="James Daley" userId="418d567220ea15be" providerId="LiveId" clId="{C240F399-ED15-47B8-9265-2089DCD8190D}" dt="2025-07-14T13:53:39.891" v="682" actId="14100"/>
        <pc:sldMkLst>
          <pc:docMk/>
          <pc:sldMk cId="1077260172" sldId="269"/>
        </pc:sldMkLst>
        <pc:spChg chg="mod">
          <ac:chgData name="James Daley" userId="418d567220ea15be" providerId="LiveId" clId="{C240F399-ED15-47B8-9265-2089DCD8190D}" dt="2025-07-14T13:50:35.352" v="677" actId="26606"/>
          <ac:spMkLst>
            <pc:docMk/>
            <pc:sldMk cId="1077260172" sldId="269"/>
            <ac:spMk id="2" creationId="{7BAE22B8-60DF-70DD-C18F-4406738E7DE7}"/>
          </ac:spMkLst>
        </pc:spChg>
        <pc:spChg chg="mod">
          <ac:chgData name="James Daley" userId="418d567220ea15be" providerId="LiveId" clId="{C240F399-ED15-47B8-9265-2089DCD8190D}" dt="2025-07-14T13:50:35.352" v="677" actId="26606"/>
          <ac:spMkLst>
            <pc:docMk/>
            <pc:sldMk cId="1077260172" sldId="269"/>
            <ac:spMk id="4" creationId="{DC614A15-6526-9731-30D6-5320B9DB4629}"/>
          </ac:spMkLst>
        </pc:spChg>
        <pc:spChg chg="add">
          <ac:chgData name="James Daley" userId="418d567220ea15be" providerId="LiveId" clId="{C240F399-ED15-47B8-9265-2089DCD8190D}" dt="2025-07-14T13:50:35.352" v="677" actId="26606"/>
          <ac:spMkLst>
            <pc:docMk/>
            <pc:sldMk cId="1077260172" sldId="269"/>
            <ac:spMk id="19" creationId="{578EB459-3385-4BF6-A9E1-154CBA2510D6}"/>
          </ac:spMkLst>
        </pc:spChg>
        <pc:picChg chg="add mod ord">
          <ac:chgData name="James Daley" userId="418d567220ea15be" providerId="LiveId" clId="{C240F399-ED15-47B8-9265-2089DCD8190D}" dt="2025-07-14T13:50:35.352" v="677" actId="26606"/>
          <ac:picMkLst>
            <pc:docMk/>
            <pc:sldMk cId="1077260172" sldId="269"/>
            <ac:picMk id="6" creationId="{C7AA8BF8-6066-0625-0BC7-ACEB558FC79B}"/>
          </ac:picMkLst>
        </pc:picChg>
        <pc:picChg chg="add mod ord">
          <ac:chgData name="James Daley" userId="418d567220ea15be" providerId="LiveId" clId="{C240F399-ED15-47B8-9265-2089DCD8190D}" dt="2025-07-14T13:50:35.352" v="677" actId="26606"/>
          <ac:picMkLst>
            <pc:docMk/>
            <pc:sldMk cId="1077260172" sldId="269"/>
            <ac:picMk id="8" creationId="{8084EDD4-27D5-5BB1-86CE-48F5FEFB3573}"/>
          </ac:picMkLst>
        </pc:picChg>
        <pc:picChg chg="add mod">
          <ac:chgData name="James Daley" userId="418d567220ea15be" providerId="LiveId" clId="{C240F399-ED15-47B8-9265-2089DCD8190D}" dt="2025-07-14T13:50:35.352" v="677" actId="26606"/>
          <ac:picMkLst>
            <pc:docMk/>
            <pc:sldMk cId="1077260172" sldId="269"/>
            <ac:picMk id="10" creationId="{72B52286-D797-1E4D-9D3E-594E7B0DE25A}"/>
          </ac:picMkLst>
        </pc:picChg>
        <pc:picChg chg="add mod">
          <ac:chgData name="James Daley" userId="418d567220ea15be" providerId="LiveId" clId="{C240F399-ED15-47B8-9265-2089DCD8190D}" dt="2025-07-14T13:53:39.891" v="682" actId="14100"/>
          <ac:picMkLst>
            <pc:docMk/>
            <pc:sldMk cId="1077260172" sldId="269"/>
            <ac:picMk id="12" creationId="{C0B46954-431B-64B6-4AB1-CE96E0C70391}"/>
          </ac:picMkLst>
        </pc:picChg>
        <pc:cxnChg chg="add">
          <ac:chgData name="James Daley" userId="418d567220ea15be" providerId="LiveId" clId="{C240F399-ED15-47B8-9265-2089DCD8190D}" dt="2025-07-14T13:50:35.352" v="677" actId="26606"/>
          <ac:cxnSpMkLst>
            <pc:docMk/>
            <pc:sldMk cId="1077260172" sldId="269"/>
            <ac:cxnSpMk id="15" creationId="{F64F9B95-9045-48D2-B9F3-2927E98F54AA}"/>
          </ac:cxnSpMkLst>
        </pc:cxnChg>
        <pc:cxnChg chg="add">
          <ac:chgData name="James Daley" userId="418d567220ea15be" providerId="LiveId" clId="{C240F399-ED15-47B8-9265-2089DCD8190D}" dt="2025-07-14T13:50:35.352" v="677" actId="26606"/>
          <ac:cxnSpMkLst>
            <pc:docMk/>
            <pc:sldMk cId="1077260172" sldId="269"/>
            <ac:cxnSpMk id="17" creationId="{085AA86F-6A4D-4BCB-A045-D992CDC2959B}"/>
          </ac:cxnSpMkLst>
        </pc:cxnChg>
        <pc:cxnChg chg="add">
          <ac:chgData name="James Daley" userId="418d567220ea15be" providerId="LiveId" clId="{C240F399-ED15-47B8-9265-2089DCD8190D}" dt="2025-07-14T13:50:35.352" v="677" actId="26606"/>
          <ac:cxnSpMkLst>
            <pc:docMk/>
            <pc:sldMk cId="1077260172" sldId="269"/>
            <ac:cxnSpMk id="21" creationId="{77014CBA-C1F2-4C20-AB1D-D2C610CEE812}"/>
          </ac:cxnSpMkLst>
        </pc:cxnChg>
        <pc:cxnChg chg="add">
          <ac:chgData name="James Daley" userId="418d567220ea15be" providerId="LiveId" clId="{C240F399-ED15-47B8-9265-2089DCD8190D}" dt="2025-07-14T13:50:35.352" v="677" actId="26606"/>
          <ac:cxnSpMkLst>
            <pc:docMk/>
            <pc:sldMk cId="1077260172" sldId="269"/>
            <ac:cxnSpMk id="23" creationId="{BF4A07BB-925F-4473-86EC-518B6F14D5AF}"/>
          </ac:cxnSpMkLst>
        </pc:cxnChg>
      </pc:sldChg>
      <pc:sldChg chg="addSp delSp modSp new mod">
        <pc:chgData name="James Daley" userId="418d567220ea15be" providerId="LiveId" clId="{C240F399-ED15-47B8-9265-2089DCD8190D}" dt="2025-07-14T13:58:33.747" v="733" actId="22"/>
        <pc:sldMkLst>
          <pc:docMk/>
          <pc:sldMk cId="868421773" sldId="270"/>
        </pc:sldMkLst>
        <pc:spChg chg="mod">
          <ac:chgData name="James Daley" userId="418d567220ea15be" providerId="LiveId" clId="{C240F399-ED15-47B8-9265-2089DCD8190D}" dt="2025-07-14T13:56:47.146" v="730" actId="20577"/>
          <ac:spMkLst>
            <pc:docMk/>
            <pc:sldMk cId="868421773" sldId="270"/>
            <ac:spMk id="2" creationId="{718EE10D-CE4D-BABE-24CE-41ABA772D95F}"/>
          </ac:spMkLst>
        </pc:spChg>
        <pc:picChg chg="add mod">
          <ac:chgData name="James Daley" userId="418d567220ea15be" providerId="LiveId" clId="{C240F399-ED15-47B8-9265-2089DCD8190D}" dt="2025-07-14T13:57:25.265" v="732" actId="1076"/>
          <ac:picMkLst>
            <pc:docMk/>
            <pc:sldMk cId="868421773" sldId="270"/>
            <ac:picMk id="6" creationId="{49CC812B-1C28-6DD4-3F3E-49D7721CC62A}"/>
          </ac:picMkLst>
        </pc:picChg>
        <pc:picChg chg="add mod ord">
          <ac:chgData name="James Daley" userId="418d567220ea15be" providerId="LiveId" clId="{C240F399-ED15-47B8-9265-2089DCD8190D}" dt="2025-07-14T13:58:33.747" v="733" actId="22"/>
          <ac:picMkLst>
            <pc:docMk/>
            <pc:sldMk cId="868421773" sldId="270"/>
            <ac:picMk id="8" creationId="{9B145271-F58B-031F-65B3-D754FAF69BCC}"/>
          </ac:picMkLst>
        </pc:picChg>
      </pc:sldChg>
      <pc:sldChg chg="addSp delSp modSp new mod setBg">
        <pc:chgData name="James Daley" userId="418d567220ea15be" providerId="LiveId" clId="{C240F399-ED15-47B8-9265-2089DCD8190D}" dt="2025-07-14T14:19:14.478" v="816" actId="14100"/>
        <pc:sldMkLst>
          <pc:docMk/>
          <pc:sldMk cId="663437319" sldId="271"/>
        </pc:sldMkLst>
        <pc:spChg chg="mod">
          <ac:chgData name="James Daley" userId="418d567220ea15be" providerId="LiveId" clId="{C240F399-ED15-47B8-9265-2089DCD8190D}" dt="2025-07-14T14:15:17.251" v="810" actId="26606"/>
          <ac:spMkLst>
            <pc:docMk/>
            <pc:sldMk cId="663437319" sldId="271"/>
            <ac:spMk id="2" creationId="{508D90BD-7696-A5A9-9EA0-0A0DA957EC51}"/>
          </ac:spMkLst>
        </pc:spChg>
        <pc:spChg chg="mod">
          <ac:chgData name="James Daley" userId="418d567220ea15be" providerId="LiveId" clId="{C240F399-ED15-47B8-9265-2089DCD8190D}" dt="2025-07-14T14:15:17.251" v="810" actId="26606"/>
          <ac:spMkLst>
            <pc:docMk/>
            <pc:sldMk cId="663437319" sldId="271"/>
            <ac:spMk id="4" creationId="{41E0CCAF-3AE6-B303-ED2E-047C76723D78}"/>
          </ac:spMkLst>
        </pc:spChg>
        <pc:spChg chg="add">
          <ac:chgData name="James Daley" userId="418d567220ea15be" providerId="LiveId" clId="{C240F399-ED15-47B8-9265-2089DCD8190D}" dt="2025-07-14T14:15:17.251" v="810" actId="26606"/>
          <ac:spMkLst>
            <pc:docMk/>
            <pc:sldMk cId="663437319" sldId="271"/>
            <ac:spMk id="19" creationId="{578EB459-3385-4BF6-A9E1-154CBA2510D6}"/>
          </ac:spMkLst>
        </pc:spChg>
        <pc:picChg chg="add mod">
          <ac:chgData name="James Daley" userId="418d567220ea15be" providerId="LiveId" clId="{C240F399-ED15-47B8-9265-2089DCD8190D}" dt="2025-07-14T14:15:17.251" v="810" actId="26606"/>
          <ac:picMkLst>
            <pc:docMk/>
            <pc:sldMk cId="663437319" sldId="271"/>
            <ac:picMk id="6" creationId="{9CF01023-4341-A5CF-2FCA-C61CFFAD3106}"/>
          </ac:picMkLst>
        </pc:picChg>
        <pc:picChg chg="add mod ord">
          <ac:chgData name="James Daley" userId="418d567220ea15be" providerId="LiveId" clId="{C240F399-ED15-47B8-9265-2089DCD8190D}" dt="2025-07-14T14:15:17.251" v="810" actId="26606"/>
          <ac:picMkLst>
            <pc:docMk/>
            <pc:sldMk cId="663437319" sldId="271"/>
            <ac:picMk id="8" creationId="{4680F8BC-938F-18F6-4B5E-B4CE359D8065}"/>
          </ac:picMkLst>
        </pc:picChg>
        <pc:picChg chg="add mod">
          <ac:chgData name="James Daley" userId="418d567220ea15be" providerId="LiveId" clId="{C240F399-ED15-47B8-9265-2089DCD8190D}" dt="2025-07-14T14:15:17.251" v="810" actId="26606"/>
          <ac:picMkLst>
            <pc:docMk/>
            <pc:sldMk cId="663437319" sldId="271"/>
            <ac:picMk id="10" creationId="{C6206E21-6496-A331-DC26-16168C56A6F3}"/>
          </ac:picMkLst>
        </pc:picChg>
        <pc:picChg chg="add mod">
          <ac:chgData name="James Daley" userId="418d567220ea15be" providerId="LiveId" clId="{C240F399-ED15-47B8-9265-2089DCD8190D}" dt="2025-07-14T14:19:14.478" v="816" actId="14100"/>
          <ac:picMkLst>
            <pc:docMk/>
            <pc:sldMk cId="663437319" sldId="271"/>
            <ac:picMk id="12" creationId="{8F19E96A-D1CA-CFA4-53D7-D569F351BB43}"/>
          </ac:picMkLst>
        </pc:picChg>
        <pc:cxnChg chg="add">
          <ac:chgData name="James Daley" userId="418d567220ea15be" providerId="LiveId" clId="{C240F399-ED15-47B8-9265-2089DCD8190D}" dt="2025-07-14T14:15:17.251" v="810" actId="26606"/>
          <ac:cxnSpMkLst>
            <pc:docMk/>
            <pc:sldMk cId="663437319" sldId="271"/>
            <ac:cxnSpMk id="15" creationId="{F64F9B95-9045-48D2-B9F3-2927E98F54AA}"/>
          </ac:cxnSpMkLst>
        </pc:cxnChg>
        <pc:cxnChg chg="add">
          <ac:chgData name="James Daley" userId="418d567220ea15be" providerId="LiveId" clId="{C240F399-ED15-47B8-9265-2089DCD8190D}" dt="2025-07-14T14:15:17.251" v="810" actId="26606"/>
          <ac:cxnSpMkLst>
            <pc:docMk/>
            <pc:sldMk cId="663437319" sldId="271"/>
            <ac:cxnSpMk id="17" creationId="{085AA86F-6A4D-4BCB-A045-D992CDC2959B}"/>
          </ac:cxnSpMkLst>
        </pc:cxnChg>
        <pc:cxnChg chg="add">
          <ac:chgData name="James Daley" userId="418d567220ea15be" providerId="LiveId" clId="{C240F399-ED15-47B8-9265-2089DCD8190D}" dt="2025-07-14T14:15:17.251" v="810" actId="26606"/>
          <ac:cxnSpMkLst>
            <pc:docMk/>
            <pc:sldMk cId="663437319" sldId="271"/>
            <ac:cxnSpMk id="21" creationId="{B37A8173-5995-449D-8387-03E42038B914}"/>
          </ac:cxnSpMkLst>
        </pc:cxnChg>
        <pc:cxnChg chg="add">
          <ac:chgData name="James Daley" userId="418d567220ea15be" providerId="LiveId" clId="{C240F399-ED15-47B8-9265-2089DCD8190D}" dt="2025-07-14T14:15:17.251" v="810" actId="26606"/>
          <ac:cxnSpMkLst>
            <pc:docMk/>
            <pc:sldMk cId="663437319" sldId="271"/>
            <ac:cxnSpMk id="23" creationId="{F807C003-86ED-40E4-BC07-74FB68F286FE}"/>
          </ac:cxnSpMkLst>
        </pc:cxnChg>
      </pc:sldChg>
      <pc:sldChg chg="addSp delSp modSp new mod setBg">
        <pc:chgData name="James Daley" userId="418d567220ea15be" providerId="LiveId" clId="{C240F399-ED15-47B8-9265-2089DCD8190D}" dt="2025-07-14T18:24:37.966" v="887" actId="1076"/>
        <pc:sldMkLst>
          <pc:docMk/>
          <pc:sldMk cId="3674098041" sldId="272"/>
        </pc:sldMkLst>
        <pc:spChg chg="mod">
          <ac:chgData name="James Daley" userId="418d567220ea15be" providerId="LiveId" clId="{C240F399-ED15-47B8-9265-2089DCD8190D}" dt="2025-07-14T18:22:50.068" v="879" actId="26606"/>
          <ac:spMkLst>
            <pc:docMk/>
            <pc:sldMk cId="3674098041" sldId="272"/>
            <ac:spMk id="2" creationId="{43BB85A8-F069-6F9C-E637-82AB73776831}"/>
          </ac:spMkLst>
        </pc:spChg>
        <pc:spChg chg="mod">
          <ac:chgData name="James Daley" userId="418d567220ea15be" providerId="LiveId" clId="{C240F399-ED15-47B8-9265-2089DCD8190D}" dt="2025-07-14T18:22:50.068" v="879" actId="26606"/>
          <ac:spMkLst>
            <pc:docMk/>
            <pc:sldMk cId="3674098041" sldId="272"/>
            <ac:spMk id="4" creationId="{E1FF39F5-10AD-63AD-9A90-6AC20810A762}"/>
          </ac:spMkLst>
        </pc:spChg>
        <pc:spChg chg="add">
          <ac:chgData name="James Daley" userId="418d567220ea15be" providerId="LiveId" clId="{C240F399-ED15-47B8-9265-2089DCD8190D}" dt="2025-07-14T18:22:50.068" v="879" actId="26606"/>
          <ac:spMkLst>
            <pc:docMk/>
            <pc:sldMk cId="3674098041" sldId="272"/>
            <ac:spMk id="19" creationId="{578EB459-3385-4BF6-A9E1-154CBA2510D6}"/>
          </ac:spMkLst>
        </pc:spChg>
        <pc:picChg chg="add mod ord">
          <ac:chgData name="James Daley" userId="418d567220ea15be" providerId="LiveId" clId="{C240F399-ED15-47B8-9265-2089DCD8190D}" dt="2025-07-14T18:22:50.068" v="879" actId="26606"/>
          <ac:picMkLst>
            <pc:docMk/>
            <pc:sldMk cId="3674098041" sldId="272"/>
            <ac:picMk id="6" creationId="{7B830E4F-0D4F-6C6F-4854-614EBB50D65B}"/>
          </ac:picMkLst>
        </pc:picChg>
        <pc:picChg chg="add mod ord">
          <ac:chgData name="James Daley" userId="418d567220ea15be" providerId="LiveId" clId="{C240F399-ED15-47B8-9265-2089DCD8190D}" dt="2025-07-14T18:22:50.068" v="879" actId="26606"/>
          <ac:picMkLst>
            <pc:docMk/>
            <pc:sldMk cId="3674098041" sldId="272"/>
            <ac:picMk id="8" creationId="{80C5C41A-F157-3F5C-250A-F7981E825AAF}"/>
          </ac:picMkLst>
        </pc:picChg>
        <pc:picChg chg="add mod">
          <ac:chgData name="James Daley" userId="418d567220ea15be" providerId="LiveId" clId="{C240F399-ED15-47B8-9265-2089DCD8190D}" dt="2025-07-14T18:22:50.068" v="879" actId="26606"/>
          <ac:picMkLst>
            <pc:docMk/>
            <pc:sldMk cId="3674098041" sldId="272"/>
            <ac:picMk id="10" creationId="{694B4EA8-C5F3-7670-C5DD-90DB5CCFB448}"/>
          </ac:picMkLst>
        </pc:picChg>
        <pc:picChg chg="add mod">
          <ac:chgData name="James Daley" userId="418d567220ea15be" providerId="LiveId" clId="{C240F399-ED15-47B8-9265-2089DCD8190D}" dt="2025-07-14T18:24:37.966" v="887" actId="1076"/>
          <ac:picMkLst>
            <pc:docMk/>
            <pc:sldMk cId="3674098041" sldId="272"/>
            <ac:picMk id="12" creationId="{20BDCE4F-605B-5FD2-695B-E306E66B1B53}"/>
          </ac:picMkLst>
        </pc:picChg>
        <pc:cxnChg chg="add">
          <ac:chgData name="James Daley" userId="418d567220ea15be" providerId="LiveId" clId="{C240F399-ED15-47B8-9265-2089DCD8190D}" dt="2025-07-14T18:22:50.068" v="879" actId="26606"/>
          <ac:cxnSpMkLst>
            <pc:docMk/>
            <pc:sldMk cId="3674098041" sldId="272"/>
            <ac:cxnSpMk id="15" creationId="{F64F9B95-9045-48D2-B9F3-2927E98F54AA}"/>
          </ac:cxnSpMkLst>
        </pc:cxnChg>
        <pc:cxnChg chg="add">
          <ac:chgData name="James Daley" userId="418d567220ea15be" providerId="LiveId" clId="{C240F399-ED15-47B8-9265-2089DCD8190D}" dt="2025-07-14T18:22:50.068" v="879" actId="26606"/>
          <ac:cxnSpMkLst>
            <pc:docMk/>
            <pc:sldMk cId="3674098041" sldId="272"/>
            <ac:cxnSpMk id="17" creationId="{085AA86F-6A4D-4BCB-A045-D992CDC2959B}"/>
          </ac:cxnSpMkLst>
        </pc:cxnChg>
        <pc:cxnChg chg="add">
          <ac:chgData name="James Daley" userId="418d567220ea15be" providerId="LiveId" clId="{C240F399-ED15-47B8-9265-2089DCD8190D}" dt="2025-07-14T18:22:50.068" v="879" actId="26606"/>
          <ac:cxnSpMkLst>
            <pc:docMk/>
            <pc:sldMk cId="3674098041" sldId="272"/>
            <ac:cxnSpMk id="21" creationId="{1DC20223-0542-4FF7-8F2F-136889161E86}"/>
          </ac:cxnSpMkLst>
        </pc:cxnChg>
      </pc:sldChg>
      <pc:sldChg chg="addSp delSp modSp new del mod setBg setFolMasterObjs">
        <pc:chgData name="James Daley" userId="418d567220ea15be" providerId="LiveId" clId="{C240F399-ED15-47B8-9265-2089DCD8190D}" dt="2025-07-14T18:40:55.408" v="915" actId="2696"/>
        <pc:sldMkLst>
          <pc:docMk/>
          <pc:sldMk cId="248867914" sldId="273"/>
        </pc:sldMkLst>
      </pc:sldChg>
      <pc:sldChg chg="addSp modSp new del">
        <pc:chgData name="James Daley" userId="418d567220ea15be" providerId="LiveId" clId="{C240F399-ED15-47B8-9265-2089DCD8190D}" dt="2025-07-14T18:41:02.485" v="916" actId="2696"/>
        <pc:sldMkLst>
          <pc:docMk/>
          <pc:sldMk cId="1895627048" sldId="274"/>
        </pc:sldMkLst>
      </pc:sldChg>
      <pc:sldChg chg="add del">
        <pc:chgData name="James Daley" userId="418d567220ea15be" providerId="LiveId" clId="{C240F399-ED15-47B8-9265-2089DCD8190D}" dt="2025-07-14T18:40:33.476" v="913"/>
        <pc:sldMkLst>
          <pc:docMk/>
          <pc:sldMk cId="1302171889" sldId="275"/>
        </pc:sldMkLst>
      </pc:sldChg>
      <pc:sldChg chg="delSp modSp add mod modClrScheme delDesignElem chgLayout">
        <pc:chgData name="James Daley" userId="418d567220ea15be" providerId="LiveId" clId="{C240F399-ED15-47B8-9265-2089DCD8190D}" dt="2025-07-14T18:44:18.401" v="956" actId="1076"/>
        <pc:sldMkLst>
          <pc:docMk/>
          <pc:sldMk cId="2424054131" sldId="275"/>
        </pc:sldMkLst>
        <pc:picChg chg="mod">
          <ac:chgData name="James Daley" userId="418d567220ea15be" providerId="LiveId" clId="{C240F399-ED15-47B8-9265-2089DCD8190D}" dt="2025-07-14T18:44:18.401" v="956" actId="1076"/>
          <ac:picMkLst>
            <pc:docMk/>
            <pc:sldMk cId="2424054131" sldId="275"/>
            <ac:picMk id="6" creationId="{93DD51F0-51AB-82B2-FFC6-2F692BAFB877}"/>
          </ac:picMkLst>
        </pc:picChg>
        <pc:picChg chg="mod ord">
          <ac:chgData name="James Daley" userId="418d567220ea15be" providerId="LiveId" clId="{C240F399-ED15-47B8-9265-2089DCD8190D}" dt="2025-07-14T18:43:23.266" v="950" actId="700"/>
          <ac:picMkLst>
            <pc:docMk/>
            <pc:sldMk cId="2424054131" sldId="275"/>
            <ac:picMk id="8" creationId="{6F72CE90-C3D8-2E55-3C76-EC206B8700EA}"/>
          </ac:picMkLst>
        </pc:picChg>
      </pc:sldChg>
      <pc:sldChg chg="new del">
        <pc:chgData name="James Daley" userId="418d567220ea15be" providerId="LiveId" clId="{C240F399-ED15-47B8-9265-2089DCD8190D}" dt="2025-07-14T18:46:38.997" v="958" actId="2696"/>
        <pc:sldMkLst>
          <pc:docMk/>
          <pc:sldMk cId="2391378556" sldId="276"/>
        </pc:sldMkLst>
      </pc:sldChg>
      <pc:sldChg chg="addSp modSp new mod">
        <pc:chgData name="James Daley" userId="418d567220ea15be" providerId="LiveId" clId="{C240F399-ED15-47B8-9265-2089DCD8190D}" dt="2025-07-14T19:56:18.709" v="1017" actId="1076"/>
        <pc:sldMkLst>
          <pc:docMk/>
          <pc:sldMk cId="2664559229" sldId="276"/>
        </pc:sldMkLst>
        <pc:spChg chg="mod">
          <ac:chgData name="James Daley" userId="418d567220ea15be" providerId="LiveId" clId="{C240F399-ED15-47B8-9265-2089DCD8190D}" dt="2025-07-14T18:47:14.449" v="990" actId="20577"/>
          <ac:spMkLst>
            <pc:docMk/>
            <pc:sldMk cId="2664559229" sldId="276"/>
            <ac:spMk id="2" creationId="{161464CA-D60B-74CF-DB1D-AEBD0EB48FFF}"/>
          </ac:spMkLst>
        </pc:spChg>
        <pc:picChg chg="add mod">
          <ac:chgData name="James Daley" userId="418d567220ea15be" providerId="LiveId" clId="{C240F399-ED15-47B8-9265-2089DCD8190D}" dt="2025-07-14T18:48:45.294" v="992" actId="1076"/>
          <ac:picMkLst>
            <pc:docMk/>
            <pc:sldMk cId="2664559229" sldId="276"/>
            <ac:picMk id="4" creationId="{8E796DD2-7C73-DCA1-0B44-BB5A2ACA77E7}"/>
          </ac:picMkLst>
        </pc:picChg>
        <pc:picChg chg="add mod">
          <ac:chgData name="James Daley" userId="418d567220ea15be" providerId="LiveId" clId="{C240F399-ED15-47B8-9265-2089DCD8190D}" dt="2025-07-14T19:56:18.709" v="1017" actId="1076"/>
          <ac:picMkLst>
            <pc:docMk/>
            <pc:sldMk cId="2664559229" sldId="276"/>
            <ac:picMk id="6" creationId="{BE6927AC-E1AF-8D2D-5FE5-60B861B45F9A}"/>
          </ac:picMkLst>
        </pc:picChg>
      </pc:sldChg>
      <pc:sldChg chg="addSp modSp new mod">
        <pc:chgData name="James Daley" userId="418d567220ea15be" providerId="LiveId" clId="{C240F399-ED15-47B8-9265-2089DCD8190D}" dt="2025-07-14T19:59:16.527" v="1065" actId="1076"/>
        <pc:sldMkLst>
          <pc:docMk/>
          <pc:sldMk cId="2232032833" sldId="277"/>
        </pc:sldMkLst>
        <pc:picChg chg="add mod">
          <ac:chgData name="James Daley" userId="418d567220ea15be" providerId="LiveId" clId="{C240F399-ED15-47B8-9265-2089DCD8190D}" dt="2025-07-14T19:59:16.527" v="1065" actId="1076"/>
          <ac:picMkLst>
            <pc:docMk/>
            <pc:sldMk cId="2232032833" sldId="277"/>
            <ac:picMk id="3" creationId="{543AD7CE-94C6-52C8-C93F-3A53705F5E9F}"/>
          </ac:picMkLst>
        </pc:picChg>
      </pc:sldChg>
      <pc:sldChg chg="addSp modSp new mod">
        <pc:chgData name="James Daley" userId="418d567220ea15be" providerId="LiveId" clId="{C240F399-ED15-47B8-9265-2089DCD8190D}" dt="2025-07-14T20:00:45.095" v="1072" actId="1076"/>
        <pc:sldMkLst>
          <pc:docMk/>
          <pc:sldMk cId="317586903" sldId="278"/>
        </pc:sldMkLst>
        <pc:picChg chg="add mod">
          <ac:chgData name="James Daley" userId="418d567220ea15be" providerId="LiveId" clId="{C240F399-ED15-47B8-9265-2089DCD8190D}" dt="2025-07-14T20:00:45.095" v="1072" actId="1076"/>
          <ac:picMkLst>
            <pc:docMk/>
            <pc:sldMk cId="317586903" sldId="278"/>
            <ac:picMk id="3" creationId="{B401924B-7124-7A42-A68E-10F57714DCE4}"/>
          </ac:picMkLst>
        </pc:picChg>
      </pc:sldChg>
      <pc:sldChg chg="addSp delSp modSp new mod ord setBg setClrOvrMap">
        <pc:chgData name="James Daley" userId="418d567220ea15be" providerId="LiveId" clId="{C240F399-ED15-47B8-9265-2089DCD8190D}" dt="2025-07-25T18:29:30.425" v="1202" actId="26606"/>
        <pc:sldMkLst>
          <pc:docMk/>
          <pc:sldMk cId="1082157123" sldId="279"/>
        </pc:sldMkLst>
        <pc:spChg chg="mod ord">
          <ac:chgData name="James Daley" userId="418d567220ea15be" providerId="LiveId" clId="{C240F399-ED15-47B8-9265-2089DCD8190D}" dt="2025-07-25T18:29:30.425" v="1202" actId="26606"/>
          <ac:spMkLst>
            <pc:docMk/>
            <pc:sldMk cId="1082157123" sldId="279"/>
            <ac:spMk id="2" creationId="{CDDC4ACA-DD22-E184-F2DA-C08AFA78D03E}"/>
          </ac:spMkLst>
        </pc:spChg>
        <pc:spChg chg="del">
          <ac:chgData name="James Daley" userId="418d567220ea15be" providerId="LiveId" clId="{C240F399-ED15-47B8-9265-2089DCD8190D}" dt="2025-07-25T18:10:25.779" v="1078" actId="22"/>
          <ac:spMkLst>
            <pc:docMk/>
            <pc:sldMk cId="1082157123" sldId="279"/>
            <ac:spMk id="3" creationId="{6662A395-66AD-C99F-35B3-774F35548A8E}"/>
          </ac:spMkLst>
        </pc:spChg>
        <pc:spChg chg="add del">
          <ac:chgData name="James Daley" userId="418d567220ea15be" providerId="LiveId" clId="{C240F399-ED15-47B8-9265-2089DCD8190D}" dt="2025-07-25T18:18:50.594" v="1141" actId="26606"/>
          <ac:spMkLst>
            <pc:docMk/>
            <pc:sldMk cId="1082157123" sldId="279"/>
            <ac:spMk id="13" creationId="{97215483-AD0C-4E00-BF87-04C4DA6ACE3A}"/>
          </ac:spMkLst>
        </pc:spChg>
        <pc:spChg chg="add del">
          <ac:chgData name="James Daley" userId="418d567220ea15be" providerId="LiveId" clId="{C240F399-ED15-47B8-9265-2089DCD8190D}" dt="2025-07-25T18:15:16.700" v="1132" actId="26606"/>
          <ac:spMkLst>
            <pc:docMk/>
            <pc:sldMk cId="1082157123" sldId="279"/>
            <ac:spMk id="14" creationId="{33E93247-6229-44AB-A550-739E971E690B}"/>
          </ac:spMkLst>
        </pc:spChg>
        <pc:spChg chg="add del">
          <ac:chgData name="James Daley" userId="418d567220ea15be" providerId="LiveId" clId="{C240F399-ED15-47B8-9265-2089DCD8190D}" dt="2025-07-25T18:15:16.700" v="1132" actId="26606"/>
          <ac:spMkLst>
            <pc:docMk/>
            <pc:sldMk cId="1082157123" sldId="279"/>
            <ac:spMk id="18" creationId="{EFBAAD93-7DE6-47D1-3609-446AE138A223}"/>
          </ac:spMkLst>
        </pc:spChg>
        <pc:spChg chg="add del">
          <ac:chgData name="James Daley" userId="418d567220ea15be" providerId="LiveId" clId="{C240F399-ED15-47B8-9265-2089DCD8190D}" dt="2025-07-25T18:19:41.005" v="1143" actId="26606"/>
          <ac:spMkLst>
            <pc:docMk/>
            <pc:sldMk cId="1082157123" sldId="279"/>
            <ac:spMk id="21" creationId="{341BFA31-6544-45C2-9DA0-9E1C5E0B1959}"/>
          </ac:spMkLst>
        </pc:spChg>
        <pc:spChg chg="add del">
          <ac:chgData name="James Daley" userId="418d567220ea15be" providerId="LiveId" clId="{C240F399-ED15-47B8-9265-2089DCD8190D}" dt="2025-07-25T18:20:00.995" v="1145" actId="26606"/>
          <ac:spMkLst>
            <pc:docMk/>
            <pc:sldMk cId="1082157123" sldId="279"/>
            <ac:spMk id="26" creationId="{341BFA31-6544-45C2-9DA0-9E1C5E0B1959}"/>
          </ac:spMkLst>
        </pc:spChg>
        <pc:spChg chg="add del">
          <ac:chgData name="James Daley" userId="418d567220ea15be" providerId="LiveId" clId="{C240F399-ED15-47B8-9265-2089DCD8190D}" dt="2025-07-25T18:22:59.030" v="1153" actId="26606"/>
          <ac:spMkLst>
            <pc:docMk/>
            <pc:sldMk cId="1082157123" sldId="279"/>
            <ac:spMk id="31" creationId="{341BFA31-6544-45C2-9DA0-9E1C5E0B1959}"/>
          </ac:spMkLst>
        </pc:spChg>
        <pc:spChg chg="add del">
          <ac:chgData name="James Daley" userId="418d567220ea15be" providerId="LiveId" clId="{C240F399-ED15-47B8-9265-2089DCD8190D}" dt="2025-07-25T18:25:11.550" v="1181" actId="26606"/>
          <ac:spMkLst>
            <pc:docMk/>
            <pc:sldMk cId="1082157123" sldId="279"/>
            <ac:spMk id="42" creationId="{341BFA31-6544-45C2-9DA0-9E1C5E0B1959}"/>
          </ac:spMkLst>
        </pc:spChg>
        <pc:spChg chg="add del">
          <ac:chgData name="James Daley" userId="418d567220ea15be" providerId="LiveId" clId="{C240F399-ED15-47B8-9265-2089DCD8190D}" dt="2025-07-25T18:25:03.284" v="1178" actId="26606"/>
          <ac:spMkLst>
            <pc:docMk/>
            <pc:sldMk cId="1082157123" sldId="279"/>
            <ac:spMk id="48" creationId="{B80E8246-F04F-5BFD-D2FC-41FBE7C644BF}"/>
          </ac:spMkLst>
        </pc:spChg>
        <pc:spChg chg="add del">
          <ac:chgData name="James Daley" userId="418d567220ea15be" providerId="LiveId" clId="{C240F399-ED15-47B8-9265-2089DCD8190D}" dt="2025-07-25T18:25:03.284" v="1178" actId="26606"/>
          <ac:spMkLst>
            <pc:docMk/>
            <pc:sldMk cId="1082157123" sldId="279"/>
            <ac:spMk id="51" creationId="{E53615EE-C559-4E03-999B-5477F1626FE5}"/>
          </ac:spMkLst>
        </pc:spChg>
        <pc:spChg chg="add del">
          <ac:chgData name="James Daley" userId="418d567220ea15be" providerId="LiveId" clId="{C240F399-ED15-47B8-9265-2089DCD8190D}" dt="2025-07-25T18:25:11.535" v="1180" actId="26606"/>
          <ac:spMkLst>
            <pc:docMk/>
            <pc:sldMk cId="1082157123" sldId="279"/>
            <ac:spMk id="55" creationId="{E53615EE-C559-4E03-999B-5477F1626FE5}"/>
          </ac:spMkLst>
        </pc:spChg>
        <pc:spChg chg="add del">
          <ac:chgData name="James Daley" userId="418d567220ea15be" providerId="LiveId" clId="{C240F399-ED15-47B8-9265-2089DCD8190D}" dt="2025-07-25T18:25:11.535" v="1180" actId="26606"/>
          <ac:spMkLst>
            <pc:docMk/>
            <pc:sldMk cId="1082157123" sldId="279"/>
            <ac:spMk id="57" creationId="{7095F5A4-F505-4BC1-18DB-1B299981B2BF}"/>
          </ac:spMkLst>
        </pc:spChg>
        <pc:spChg chg="add del">
          <ac:chgData name="James Daley" userId="418d567220ea15be" providerId="LiveId" clId="{C240F399-ED15-47B8-9265-2089DCD8190D}" dt="2025-07-25T18:25:33.235" v="1183" actId="26606"/>
          <ac:spMkLst>
            <pc:docMk/>
            <pc:sldMk cId="1082157123" sldId="279"/>
            <ac:spMk id="59" creationId="{E53615EE-C559-4E03-999B-5477F1626FE5}"/>
          </ac:spMkLst>
        </pc:spChg>
        <pc:spChg chg="add del mod ord">
          <ac:chgData name="James Daley" userId="418d567220ea15be" providerId="LiveId" clId="{C240F399-ED15-47B8-9265-2089DCD8190D}" dt="2025-07-25T18:28:08.121" v="1188" actId="22"/>
          <ac:spMkLst>
            <pc:docMk/>
            <pc:sldMk cId="1082157123" sldId="279"/>
            <ac:spMk id="61" creationId="{B80E8246-F04F-5BFD-D2FC-41FBE7C644BF}"/>
          </ac:spMkLst>
        </pc:spChg>
        <pc:spChg chg="add del">
          <ac:chgData name="James Daley" userId="418d567220ea15be" providerId="LiveId" clId="{C240F399-ED15-47B8-9265-2089DCD8190D}" dt="2025-07-25T18:26:23.825" v="1187" actId="26606"/>
          <ac:spMkLst>
            <pc:docMk/>
            <pc:sldMk cId="1082157123" sldId="279"/>
            <ac:spMk id="66" creationId="{660EB578-C970-4186-B93C-45851BBC6E34}"/>
          </ac:spMkLst>
        </pc:spChg>
        <pc:spChg chg="add del">
          <ac:chgData name="James Daley" userId="418d567220ea15be" providerId="LiveId" clId="{C240F399-ED15-47B8-9265-2089DCD8190D}" dt="2025-07-25T18:28:52.239" v="1198" actId="26606"/>
          <ac:spMkLst>
            <pc:docMk/>
            <pc:sldMk cId="1082157123" sldId="279"/>
            <ac:spMk id="75" creationId="{E49D7415-2F11-44C2-B6AA-13A25B6814B9}"/>
          </ac:spMkLst>
        </pc:spChg>
        <pc:spChg chg="add del">
          <ac:chgData name="James Daley" userId="418d567220ea15be" providerId="LiveId" clId="{C240F399-ED15-47B8-9265-2089DCD8190D}" dt="2025-07-25T18:29:30.425" v="1202" actId="26606"/>
          <ac:spMkLst>
            <pc:docMk/>
            <pc:sldMk cId="1082157123" sldId="279"/>
            <ac:spMk id="88" creationId="{E3C5AEA0-F3D5-4C00-996B-F05AF2D4BEE5}"/>
          </ac:spMkLst>
        </pc:spChg>
        <pc:spChg chg="add">
          <ac:chgData name="James Daley" userId="418d567220ea15be" providerId="LiveId" clId="{C240F399-ED15-47B8-9265-2089DCD8190D}" dt="2025-07-25T18:29:30.425" v="1202" actId="26606"/>
          <ac:spMkLst>
            <pc:docMk/>
            <pc:sldMk cId="1082157123" sldId="279"/>
            <ac:spMk id="101" creationId="{74ABF6B1-3A9A-4CEE-889E-0D96AB03A7D5}"/>
          </ac:spMkLst>
        </pc:spChg>
        <pc:picChg chg="add mod ord modCrop">
          <ac:chgData name="James Daley" userId="418d567220ea15be" providerId="LiveId" clId="{C240F399-ED15-47B8-9265-2089DCD8190D}" dt="2025-07-25T18:29:30.425" v="1202" actId="26606"/>
          <ac:picMkLst>
            <pc:docMk/>
            <pc:sldMk cId="1082157123" sldId="279"/>
            <ac:picMk id="5" creationId="{83F7AC48-9648-AF53-CAE2-4E2FCE5EC1F6}"/>
          </ac:picMkLst>
        </pc:picChg>
        <pc:picChg chg="add mod ord">
          <ac:chgData name="James Daley" userId="418d567220ea15be" providerId="LiveId" clId="{C240F399-ED15-47B8-9265-2089DCD8190D}" dt="2025-07-25T18:29:30.425" v="1202" actId="26606"/>
          <ac:picMkLst>
            <pc:docMk/>
            <pc:sldMk cId="1082157123" sldId="279"/>
            <ac:picMk id="7" creationId="{DD36E955-8BE3-5A98-E5C1-9A7C9BC53402}"/>
          </ac:picMkLst>
        </pc:picChg>
        <pc:picChg chg="add mod ord">
          <ac:chgData name="James Daley" userId="418d567220ea15be" providerId="LiveId" clId="{C240F399-ED15-47B8-9265-2089DCD8190D}" dt="2025-07-25T18:29:30.425" v="1202" actId="26606"/>
          <ac:picMkLst>
            <pc:docMk/>
            <pc:sldMk cId="1082157123" sldId="279"/>
            <ac:picMk id="23" creationId="{D1D4024B-58B4-A366-3B8F-4C0669673185}"/>
          </ac:picMkLst>
        </pc:picChg>
        <pc:cxnChg chg="add del">
          <ac:chgData name="James Daley" userId="418d567220ea15be" providerId="LiveId" clId="{C240F399-ED15-47B8-9265-2089DCD8190D}" dt="2025-07-25T18:18:50.594" v="1141" actId="26606"/>
          <ac:cxnSpMkLst>
            <pc:docMk/>
            <pc:sldMk cId="1082157123" sldId="279"/>
            <ac:cxnSpMk id="9" creationId="{F64F9B95-9045-48D2-B9F3-2927E98F54AA}"/>
          </ac:cxnSpMkLst>
        </pc:cxnChg>
        <pc:cxnChg chg="add del">
          <ac:chgData name="James Daley" userId="418d567220ea15be" providerId="LiveId" clId="{C240F399-ED15-47B8-9265-2089DCD8190D}" dt="2025-07-25T18:15:16.700" v="1132" actId="26606"/>
          <ac:cxnSpMkLst>
            <pc:docMk/>
            <pc:sldMk cId="1082157123" sldId="279"/>
            <ac:cxnSpMk id="10" creationId="{F64F9B95-9045-48D2-B9F3-2927E98F54AA}"/>
          </ac:cxnSpMkLst>
        </pc:cxnChg>
        <pc:cxnChg chg="add del">
          <ac:chgData name="James Daley" userId="418d567220ea15be" providerId="LiveId" clId="{C240F399-ED15-47B8-9265-2089DCD8190D}" dt="2025-07-25T18:18:50.594" v="1141" actId="26606"/>
          <ac:cxnSpMkLst>
            <pc:docMk/>
            <pc:sldMk cId="1082157123" sldId="279"/>
            <ac:cxnSpMk id="11" creationId="{085AA86F-6A4D-4BCB-A045-D992CDC2959B}"/>
          </ac:cxnSpMkLst>
        </pc:cxnChg>
        <pc:cxnChg chg="add del">
          <ac:chgData name="James Daley" userId="418d567220ea15be" providerId="LiveId" clId="{C240F399-ED15-47B8-9265-2089DCD8190D}" dt="2025-07-25T18:15:16.700" v="1132" actId="26606"/>
          <ac:cxnSpMkLst>
            <pc:docMk/>
            <pc:sldMk cId="1082157123" sldId="279"/>
            <ac:cxnSpMk id="12" creationId="{085AA86F-6A4D-4BCB-A045-D992CDC2959B}"/>
          </ac:cxnSpMkLst>
        </pc:cxnChg>
        <pc:cxnChg chg="add del">
          <ac:chgData name="James Daley" userId="418d567220ea15be" providerId="LiveId" clId="{C240F399-ED15-47B8-9265-2089DCD8190D}" dt="2025-07-25T18:18:50.594" v="1141" actId="26606"/>
          <ac:cxnSpMkLst>
            <pc:docMk/>
            <pc:sldMk cId="1082157123" sldId="279"/>
            <ac:cxnSpMk id="15" creationId="{87F9F470-C7B7-4B96-90CD-6D53EA02006D}"/>
          </ac:cxnSpMkLst>
        </pc:cxnChg>
        <pc:cxnChg chg="add del">
          <ac:chgData name="James Daley" userId="418d567220ea15be" providerId="LiveId" clId="{C240F399-ED15-47B8-9265-2089DCD8190D}" dt="2025-07-25T18:15:16.700" v="1132" actId="26606"/>
          <ac:cxnSpMkLst>
            <pc:docMk/>
            <pc:sldMk cId="1082157123" sldId="279"/>
            <ac:cxnSpMk id="16" creationId="{EE2E603F-4A95-4FE8-BB06-211DFD75DBEF}"/>
          </ac:cxnSpMkLst>
        </pc:cxnChg>
        <pc:cxnChg chg="add del">
          <ac:chgData name="James Daley" userId="418d567220ea15be" providerId="LiveId" clId="{C240F399-ED15-47B8-9265-2089DCD8190D}" dt="2025-07-25T18:19:41.005" v="1143" actId="26606"/>
          <ac:cxnSpMkLst>
            <pc:docMk/>
            <pc:sldMk cId="1082157123" sldId="279"/>
            <ac:cxnSpMk id="17" creationId="{F64F9B95-9045-48D2-B9F3-2927E98F54AA}"/>
          </ac:cxnSpMkLst>
        </pc:cxnChg>
        <pc:cxnChg chg="add del">
          <ac:chgData name="James Daley" userId="418d567220ea15be" providerId="LiveId" clId="{C240F399-ED15-47B8-9265-2089DCD8190D}" dt="2025-07-25T18:19:41.005" v="1143" actId="26606"/>
          <ac:cxnSpMkLst>
            <pc:docMk/>
            <pc:sldMk cId="1082157123" sldId="279"/>
            <ac:cxnSpMk id="19" creationId="{085AA86F-6A4D-4BCB-A045-D992CDC2959B}"/>
          </ac:cxnSpMkLst>
        </pc:cxnChg>
        <pc:cxnChg chg="add del">
          <ac:chgData name="James Daley" userId="418d567220ea15be" providerId="LiveId" clId="{C240F399-ED15-47B8-9265-2089DCD8190D}" dt="2025-07-25T18:15:16.700" v="1132" actId="26606"/>
          <ac:cxnSpMkLst>
            <pc:docMk/>
            <pc:sldMk cId="1082157123" sldId="279"/>
            <ac:cxnSpMk id="20" creationId="{90236859-7780-1451-40B8-74A77E2715DD}"/>
          </ac:cxnSpMkLst>
        </pc:cxnChg>
        <pc:cxnChg chg="add del">
          <ac:chgData name="James Daley" userId="418d567220ea15be" providerId="LiveId" clId="{C240F399-ED15-47B8-9265-2089DCD8190D}" dt="2025-07-25T18:19:41.005" v="1143" actId="26606"/>
          <ac:cxnSpMkLst>
            <pc:docMk/>
            <pc:sldMk cId="1082157123" sldId="279"/>
            <ac:cxnSpMk id="22" creationId="{5FBDBD30-F250-4D5E-925B-4796AFC99B80}"/>
          </ac:cxnSpMkLst>
        </pc:cxnChg>
        <pc:cxnChg chg="add del">
          <ac:chgData name="James Daley" userId="418d567220ea15be" providerId="LiveId" clId="{C240F399-ED15-47B8-9265-2089DCD8190D}" dt="2025-07-25T18:20:00.995" v="1145" actId="26606"/>
          <ac:cxnSpMkLst>
            <pc:docMk/>
            <pc:sldMk cId="1082157123" sldId="279"/>
            <ac:cxnSpMk id="24" creationId="{F64F9B95-9045-48D2-B9F3-2927E98F54AA}"/>
          </ac:cxnSpMkLst>
        </pc:cxnChg>
        <pc:cxnChg chg="add del">
          <ac:chgData name="James Daley" userId="418d567220ea15be" providerId="LiveId" clId="{C240F399-ED15-47B8-9265-2089DCD8190D}" dt="2025-07-25T18:20:00.995" v="1145" actId="26606"/>
          <ac:cxnSpMkLst>
            <pc:docMk/>
            <pc:sldMk cId="1082157123" sldId="279"/>
            <ac:cxnSpMk id="25" creationId="{085AA86F-6A4D-4BCB-A045-D992CDC2959B}"/>
          </ac:cxnSpMkLst>
        </pc:cxnChg>
        <pc:cxnChg chg="add del">
          <ac:chgData name="James Daley" userId="418d567220ea15be" providerId="LiveId" clId="{C240F399-ED15-47B8-9265-2089DCD8190D}" dt="2025-07-25T18:20:00.995" v="1145" actId="26606"/>
          <ac:cxnSpMkLst>
            <pc:docMk/>
            <pc:sldMk cId="1082157123" sldId="279"/>
            <ac:cxnSpMk id="27" creationId="{DC36F877-5419-44C1-A2CD-376BDDDC3E41}"/>
          </ac:cxnSpMkLst>
        </pc:cxnChg>
        <pc:cxnChg chg="add del">
          <ac:chgData name="James Daley" userId="418d567220ea15be" providerId="LiveId" clId="{C240F399-ED15-47B8-9265-2089DCD8190D}" dt="2025-07-25T18:22:59.030" v="1153" actId="26606"/>
          <ac:cxnSpMkLst>
            <pc:docMk/>
            <pc:sldMk cId="1082157123" sldId="279"/>
            <ac:cxnSpMk id="29" creationId="{F64F9B95-9045-48D2-B9F3-2927E98F54AA}"/>
          </ac:cxnSpMkLst>
        </pc:cxnChg>
        <pc:cxnChg chg="add del">
          <ac:chgData name="James Daley" userId="418d567220ea15be" providerId="LiveId" clId="{C240F399-ED15-47B8-9265-2089DCD8190D}" dt="2025-07-25T18:22:59.030" v="1153" actId="26606"/>
          <ac:cxnSpMkLst>
            <pc:docMk/>
            <pc:sldMk cId="1082157123" sldId="279"/>
            <ac:cxnSpMk id="30" creationId="{085AA86F-6A4D-4BCB-A045-D992CDC2959B}"/>
          </ac:cxnSpMkLst>
        </pc:cxnChg>
        <pc:cxnChg chg="add del">
          <ac:chgData name="James Daley" userId="418d567220ea15be" providerId="LiveId" clId="{C240F399-ED15-47B8-9265-2089DCD8190D}" dt="2025-07-25T18:22:59.030" v="1153" actId="26606"/>
          <ac:cxnSpMkLst>
            <pc:docMk/>
            <pc:sldMk cId="1082157123" sldId="279"/>
            <ac:cxnSpMk id="32" creationId="{198E9398-9388-4776-BA52-8FDF549F6869}"/>
          </ac:cxnSpMkLst>
        </pc:cxnChg>
        <pc:cxnChg chg="add">
          <ac:chgData name="James Daley" userId="418d567220ea15be" providerId="LiveId" clId="{C240F399-ED15-47B8-9265-2089DCD8190D}" dt="2025-07-25T18:20:01.014" v="1146" actId="26606"/>
          <ac:cxnSpMkLst>
            <pc:docMk/>
            <pc:sldMk cId="1082157123" sldId="279"/>
            <ac:cxnSpMk id="33" creationId="{3F434D57-F167-46CC-961F-B741120F94B0}"/>
          </ac:cxnSpMkLst>
        </pc:cxnChg>
        <pc:cxnChg chg="add del">
          <ac:chgData name="James Daley" userId="418d567220ea15be" providerId="LiveId" clId="{C240F399-ED15-47B8-9265-2089DCD8190D}" dt="2025-07-25T18:25:11.550" v="1181" actId="26606"/>
          <ac:cxnSpMkLst>
            <pc:docMk/>
            <pc:sldMk cId="1082157123" sldId="279"/>
            <ac:cxnSpMk id="38" creationId="{F64F9B95-9045-48D2-B9F3-2927E98F54AA}"/>
          </ac:cxnSpMkLst>
        </pc:cxnChg>
        <pc:cxnChg chg="add del">
          <ac:chgData name="James Daley" userId="418d567220ea15be" providerId="LiveId" clId="{C240F399-ED15-47B8-9265-2089DCD8190D}" dt="2025-07-25T18:25:11.550" v="1181" actId="26606"/>
          <ac:cxnSpMkLst>
            <pc:docMk/>
            <pc:sldMk cId="1082157123" sldId="279"/>
            <ac:cxnSpMk id="40" creationId="{085AA86F-6A4D-4BCB-A045-D992CDC2959B}"/>
          </ac:cxnSpMkLst>
        </pc:cxnChg>
        <pc:cxnChg chg="add del">
          <ac:chgData name="James Daley" userId="418d567220ea15be" providerId="LiveId" clId="{C240F399-ED15-47B8-9265-2089DCD8190D}" dt="2025-07-25T18:25:11.550" v="1181" actId="26606"/>
          <ac:cxnSpMkLst>
            <pc:docMk/>
            <pc:sldMk cId="1082157123" sldId="279"/>
            <ac:cxnSpMk id="44" creationId="{DC36F877-5419-44C1-A2CD-376BDDDC3E41}"/>
          </ac:cxnSpMkLst>
        </pc:cxnChg>
        <pc:cxnChg chg="add del">
          <ac:chgData name="James Daley" userId="418d567220ea15be" providerId="LiveId" clId="{C240F399-ED15-47B8-9265-2089DCD8190D}" dt="2025-07-25T18:25:03.284" v="1178" actId="26606"/>
          <ac:cxnSpMkLst>
            <pc:docMk/>
            <pc:sldMk cId="1082157123" sldId="279"/>
            <ac:cxnSpMk id="53" creationId="{799A8EBD-049C-48E6-97ED-C9102D78FC79}"/>
          </ac:cxnSpMkLst>
        </pc:cxnChg>
        <pc:cxnChg chg="add del">
          <ac:chgData name="James Daley" userId="418d567220ea15be" providerId="LiveId" clId="{C240F399-ED15-47B8-9265-2089DCD8190D}" dt="2025-07-25T18:25:11.535" v="1180" actId="26606"/>
          <ac:cxnSpMkLst>
            <pc:docMk/>
            <pc:sldMk cId="1082157123" sldId="279"/>
            <ac:cxnSpMk id="56" creationId="{799A8EBD-049C-48E6-97ED-C9102D78FC79}"/>
          </ac:cxnSpMkLst>
        </pc:cxnChg>
        <pc:cxnChg chg="add del">
          <ac:chgData name="James Daley" userId="418d567220ea15be" providerId="LiveId" clId="{C240F399-ED15-47B8-9265-2089DCD8190D}" dt="2025-07-25T18:25:33.235" v="1183" actId="26606"/>
          <ac:cxnSpMkLst>
            <pc:docMk/>
            <pc:sldMk cId="1082157123" sldId="279"/>
            <ac:cxnSpMk id="60" creationId="{799A8EBD-049C-48E6-97ED-C9102D78FC79}"/>
          </ac:cxnSpMkLst>
        </pc:cxnChg>
        <pc:cxnChg chg="add del">
          <ac:chgData name="James Daley" userId="418d567220ea15be" providerId="LiveId" clId="{C240F399-ED15-47B8-9265-2089DCD8190D}" dt="2025-07-25T18:26:23.825" v="1187" actId="26606"/>
          <ac:cxnSpMkLst>
            <pc:docMk/>
            <pc:sldMk cId="1082157123" sldId="279"/>
            <ac:cxnSpMk id="68" creationId="{D57D541F-8B1D-4D6A-969A-B9D7473AD983}"/>
          </ac:cxnSpMkLst>
        </pc:cxnChg>
        <pc:cxnChg chg="add del">
          <ac:chgData name="James Daley" userId="418d567220ea15be" providerId="LiveId" clId="{C240F399-ED15-47B8-9265-2089DCD8190D}" dt="2025-07-25T18:26:23.825" v="1187" actId="26606"/>
          <ac:cxnSpMkLst>
            <pc:docMk/>
            <pc:sldMk cId="1082157123" sldId="279"/>
            <ac:cxnSpMk id="70" creationId="{E6523A9E-CB4E-4FB6-AF68-C947B5086446}"/>
          </ac:cxnSpMkLst>
        </pc:cxnChg>
        <pc:cxnChg chg="add del">
          <ac:chgData name="James Daley" userId="418d567220ea15be" providerId="LiveId" clId="{C240F399-ED15-47B8-9265-2089DCD8190D}" dt="2025-07-25T18:28:52.239" v="1198" actId="26606"/>
          <ac:cxnSpMkLst>
            <pc:docMk/>
            <pc:sldMk cId="1082157123" sldId="279"/>
            <ac:cxnSpMk id="77" creationId="{C19EF34C-5622-413F-9C9F-AC937E306E7B}"/>
          </ac:cxnSpMkLst>
        </pc:cxnChg>
        <pc:cxnChg chg="add del">
          <ac:chgData name="James Daley" userId="418d567220ea15be" providerId="LiveId" clId="{C240F399-ED15-47B8-9265-2089DCD8190D}" dt="2025-07-25T18:28:52.239" v="1198" actId="26606"/>
          <ac:cxnSpMkLst>
            <pc:docMk/>
            <pc:sldMk cId="1082157123" sldId="279"/>
            <ac:cxnSpMk id="79" creationId="{28549954-3C0C-48B7-9BE6-9B32C39D0444}"/>
          </ac:cxnSpMkLst>
        </pc:cxnChg>
        <pc:cxnChg chg="add del">
          <ac:chgData name="James Daley" userId="418d567220ea15be" providerId="LiveId" clId="{C240F399-ED15-47B8-9265-2089DCD8190D}" dt="2025-07-25T18:29:30.425" v="1202" actId="26606"/>
          <ac:cxnSpMkLst>
            <pc:docMk/>
            <pc:sldMk cId="1082157123" sldId="279"/>
            <ac:cxnSpMk id="84" creationId="{F64F9B95-9045-48D2-B9F3-2927E98F54AA}"/>
          </ac:cxnSpMkLst>
        </pc:cxnChg>
        <pc:cxnChg chg="add">
          <ac:chgData name="James Daley" userId="418d567220ea15be" providerId="LiveId" clId="{C240F399-ED15-47B8-9265-2089DCD8190D}" dt="2025-07-25T18:28:52.239" v="1198" actId="26606"/>
          <ac:cxnSpMkLst>
            <pc:docMk/>
            <pc:sldMk cId="1082157123" sldId="279"/>
            <ac:cxnSpMk id="90" creationId="{A9106CD6-FEEC-42CF-942F-A572AFB83F8D}"/>
          </ac:cxnSpMkLst>
        </pc:cxnChg>
        <pc:cxnChg chg="add">
          <ac:chgData name="James Daley" userId="418d567220ea15be" providerId="LiveId" clId="{C240F399-ED15-47B8-9265-2089DCD8190D}" dt="2025-07-25T18:29:30.425" v="1202" actId="26606"/>
          <ac:cxnSpMkLst>
            <pc:docMk/>
            <pc:sldMk cId="1082157123" sldId="279"/>
            <ac:cxnSpMk id="97" creationId="{F64F9B95-9045-48D2-B9F3-2927E98F54AA}"/>
          </ac:cxnSpMkLst>
        </pc:cxnChg>
        <pc:cxnChg chg="add">
          <ac:chgData name="James Daley" userId="418d567220ea15be" providerId="LiveId" clId="{C240F399-ED15-47B8-9265-2089DCD8190D}" dt="2025-07-25T18:29:30.425" v="1202" actId="26606"/>
          <ac:cxnSpMkLst>
            <pc:docMk/>
            <pc:sldMk cId="1082157123" sldId="279"/>
            <ac:cxnSpMk id="99" creationId="{085AA86F-6A4D-4BCB-A045-D992CDC2959B}"/>
          </ac:cxnSpMkLst>
        </pc:cxnChg>
        <pc:cxnChg chg="add">
          <ac:chgData name="James Daley" userId="418d567220ea15be" providerId="LiveId" clId="{C240F399-ED15-47B8-9265-2089DCD8190D}" dt="2025-07-25T18:29:30.425" v="1202" actId="26606"/>
          <ac:cxnSpMkLst>
            <pc:docMk/>
            <pc:sldMk cId="1082157123" sldId="279"/>
            <ac:cxnSpMk id="103" creationId="{E0AA8030-FA65-4B8E-8530-372EEE8517CB}"/>
          </ac:cxnSpMkLst>
        </pc:cxnChg>
      </pc:sldChg>
      <pc:sldChg chg="addSp delSp modSp new mod setBg setFolMasterObjs">
        <pc:chgData name="James Daley" userId="418d567220ea15be" providerId="LiveId" clId="{C240F399-ED15-47B8-9265-2089DCD8190D}" dt="2025-07-25T18:38:22.726" v="1308" actId="26606"/>
        <pc:sldMkLst>
          <pc:docMk/>
          <pc:sldMk cId="2937036463" sldId="280"/>
        </pc:sldMkLst>
        <pc:spChg chg="add del">
          <ac:chgData name="James Daley" userId="418d567220ea15be" providerId="LiveId" clId="{C240F399-ED15-47B8-9265-2089DCD8190D}" dt="2025-07-25T18:38:22.726" v="1308" actId="26606"/>
          <ac:spMkLst>
            <pc:docMk/>
            <pc:sldMk cId="2937036463" sldId="280"/>
            <ac:spMk id="9" creationId="{AA3CC463-F933-4AC4-86E1-5AC14B0C3163}"/>
          </ac:spMkLst>
        </pc:spChg>
        <pc:spChg chg="add del">
          <ac:chgData name="James Daley" userId="418d567220ea15be" providerId="LiveId" clId="{C240F399-ED15-47B8-9265-2089DCD8190D}" dt="2025-07-25T18:38:22.726" v="1308" actId="26606"/>
          <ac:spMkLst>
            <pc:docMk/>
            <pc:sldMk cId="2937036463" sldId="280"/>
            <ac:spMk id="10" creationId="{6025D2DB-A12A-44DB-B00E-F4D622329EDD}"/>
          </ac:spMkLst>
        </pc:spChg>
        <pc:spChg chg="add del">
          <ac:chgData name="James Daley" userId="418d567220ea15be" providerId="LiveId" clId="{C240F399-ED15-47B8-9265-2089DCD8190D}" dt="2025-07-25T18:38:22.726" v="1308" actId="26606"/>
          <ac:spMkLst>
            <pc:docMk/>
            <pc:sldMk cId="2937036463" sldId="280"/>
            <ac:spMk id="11" creationId="{7DD6C4F3-70FD-4F13-919C-702EE4886499}"/>
          </ac:spMkLst>
        </pc:spChg>
        <pc:spChg chg="add del">
          <ac:chgData name="James Daley" userId="418d567220ea15be" providerId="LiveId" clId="{C240F399-ED15-47B8-9265-2089DCD8190D}" dt="2025-07-25T18:38:22.726" v="1308" actId="26606"/>
          <ac:spMkLst>
            <pc:docMk/>
            <pc:sldMk cId="2937036463" sldId="280"/>
            <ac:spMk id="16" creationId="{CE7E7877-F64E-4EEA-B778-138031EFF874}"/>
          </ac:spMkLst>
        </pc:spChg>
        <pc:spChg chg="add del">
          <ac:chgData name="James Daley" userId="418d567220ea15be" providerId="LiveId" clId="{C240F399-ED15-47B8-9265-2089DCD8190D}" dt="2025-07-25T18:37:20.483" v="1291" actId="26606"/>
          <ac:spMkLst>
            <pc:docMk/>
            <pc:sldMk cId="2937036463" sldId="280"/>
            <ac:spMk id="17" creationId="{C96C8BAF-68F3-4B78-B238-35DF5D86560D}"/>
          </ac:spMkLst>
        </pc:spChg>
        <pc:spChg chg="add">
          <ac:chgData name="James Daley" userId="418d567220ea15be" providerId="LiveId" clId="{C240F399-ED15-47B8-9265-2089DCD8190D}" dt="2025-07-25T18:38:22.726" v="1308" actId="26606"/>
          <ac:spMkLst>
            <pc:docMk/>
            <pc:sldMk cId="2937036463" sldId="280"/>
            <ac:spMk id="19" creationId="{AA3CC463-F933-4AC4-86E1-5AC14B0C3163}"/>
          </ac:spMkLst>
        </pc:spChg>
        <pc:spChg chg="add">
          <ac:chgData name="James Daley" userId="418d567220ea15be" providerId="LiveId" clId="{C240F399-ED15-47B8-9265-2089DCD8190D}" dt="2025-07-25T18:38:22.726" v="1308" actId="26606"/>
          <ac:spMkLst>
            <pc:docMk/>
            <pc:sldMk cId="2937036463" sldId="280"/>
            <ac:spMk id="23" creationId="{6025D2DB-A12A-44DB-B00E-F4D622329EDD}"/>
          </ac:spMkLst>
        </pc:spChg>
        <pc:spChg chg="add">
          <ac:chgData name="James Daley" userId="418d567220ea15be" providerId="LiveId" clId="{C240F399-ED15-47B8-9265-2089DCD8190D}" dt="2025-07-25T18:38:22.726" v="1308" actId="26606"/>
          <ac:spMkLst>
            <pc:docMk/>
            <pc:sldMk cId="2937036463" sldId="280"/>
            <ac:spMk id="25" creationId="{CE7E7877-F64E-4EEA-B778-138031EFF874}"/>
          </ac:spMkLst>
        </pc:spChg>
        <pc:spChg chg="add">
          <ac:chgData name="James Daley" userId="418d567220ea15be" providerId="LiveId" clId="{C240F399-ED15-47B8-9265-2089DCD8190D}" dt="2025-07-25T18:38:22.726" v="1308" actId="26606"/>
          <ac:spMkLst>
            <pc:docMk/>
            <pc:sldMk cId="2937036463" sldId="280"/>
            <ac:spMk id="27" creationId="{7DD6C4F3-70FD-4F13-919C-702EE4886499}"/>
          </ac:spMkLst>
        </pc:spChg>
        <pc:grpChg chg="add del">
          <ac:chgData name="James Daley" userId="418d567220ea15be" providerId="LiveId" clId="{C240F399-ED15-47B8-9265-2089DCD8190D}" dt="2025-07-25T18:37:20.483" v="1291" actId="26606"/>
          <ac:grpSpMkLst>
            <pc:docMk/>
            <pc:sldMk cId="2937036463" sldId="280"/>
            <ac:grpSpMk id="18" creationId="{E9537076-EF48-4F72-9164-FD8260D550AC}"/>
          </ac:grpSpMkLst>
        </pc:grpChg>
        <pc:grpChg chg="add del">
          <ac:chgData name="James Daley" userId="418d567220ea15be" providerId="LiveId" clId="{C240F399-ED15-47B8-9265-2089DCD8190D}" dt="2025-07-25T18:37:20.483" v="1291" actId="26606"/>
          <ac:grpSpMkLst>
            <pc:docMk/>
            <pc:sldMk cId="2937036463" sldId="280"/>
            <ac:grpSpMk id="21" creationId="{4F4CD6D0-5A87-4BA2-A13A-0E40511C3CFA}"/>
          </ac:grpSpMkLst>
        </pc:grpChg>
        <pc:grpChg chg="add del">
          <ac:chgData name="James Daley" userId="418d567220ea15be" providerId="LiveId" clId="{C240F399-ED15-47B8-9265-2089DCD8190D}" dt="2025-07-25T18:37:20.483" v="1291" actId="26606"/>
          <ac:grpSpMkLst>
            <pc:docMk/>
            <pc:sldMk cId="2937036463" sldId="280"/>
            <ac:grpSpMk id="22" creationId="{6EFC3492-86BD-4D75-B5B4-C2DBFE0BD106}"/>
          </ac:grpSpMkLst>
        </pc:grpChg>
        <pc:picChg chg="add mod ord">
          <ac:chgData name="James Daley" userId="418d567220ea15be" providerId="LiveId" clId="{C240F399-ED15-47B8-9265-2089DCD8190D}" dt="2025-07-25T18:37:32.881" v="1294" actId="26606"/>
          <ac:picMkLst>
            <pc:docMk/>
            <pc:sldMk cId="2937036463" sldId="280"/>
            <ac:picMk id="3" creationId="{3D112A4B-2C57-885E-D49D-0CB138147073}"/>
          </ac:picMkLst>
        </pc:picChg>
        <pc:picChg chg="add mod ord">
          <ac:chgData name="James Daley" userId="418d567220ea15be" providerId="LiveId" clId="{C240F399-ED15-47B8-9265-2089DCD8190D}" dt="2025-07-25T18:37:32.881" v="1294" actId="26606"/>
          <ac:picMkLst>
            <pc:docMk/>
            <pc:sldMk cId="2937036463" sldId="280"/>
            <ac:picMk id="5" creationId="{79921E84-7DD7-1491-BF40-BB2F5468192E}"/>
          </ac:picMkLst>
        </pc:picChg>
        <pc:picChg chg="add mod ord">
          <ac:chgData name="James Daley" userId="418d567220ea15be" providerId="LiveId" clId="{C240F399-ED15-47B8-9265-2089DCD8190D}" dt="2025-07-25T18:38:22.726" v="1308" actId="26606"/>
          <ac:picMkLst>
            <pc:docMk/>
            <pc:sldMk cId="2937036463" sldId="280"/>
            <ac:picMk id="7" creationId="{DC77FF0A-B1FE-3E3F-EF1E-D088D5A54B64}"/>
          </ac:picMkLst>
        </pc:picChg>
        <pc:cxnChg chg="add del">
          <ac:chgData name="James Daley" userId="418d567220ea15be" providerId="LiveId" clId="{C240F399-ED15-47B8-9265-2089DCD8190D}" dt="2025-07-25T18:37:10.557" v="1289" actId="26606"/>
          <ac:cxnSpMkLst>
            <pc:docMk/>
            <pc:sldMk cId="2937036463" sldId="280"/>
            <ac:cxnSpMk id="12" creationId="{DCD67800-37AC-4E14-89B0-F79DCB3FB86D}"/>
          </ac:cxnSpMkLst>
        </pc:cxnChg>
        <pc:cxnChg chg="add del">
          <ac:chgData name="James Daley" userId="418d567220ea15be" providerId="LiveId" clId="{C240F399-ED15-47B8-9265-2089DCD8190D}" dt="2025-07-25T18:37:10.557" v="1289" actId="26606"/>
          <ac:cxnSpMkLst>
            <pc:docMk/>
            <pc:sldMk cId="2937036463" sldId="280"/>
            <ac:cxnSpMk id="14" creationId="{20F1788F-A5AE-4188-8274-F7F2E3833ECD}"/>
          </ac:cxnSpMkLst>
        </pc:cxnChg>
      </pc:sldChg>
      <pc:sldChg chg="addSp delSp modSp new mod setBg setFolMasterObjs">
        <pc:chgData name="James Daley" userId="418d567220ea15be" providerId="LiveId" clId="{C240F399-ED15-47B8-9265-2089DCD8190D}" dt="2025-07-25T18:54:40.932" v="1356" actId="27614"/>
        <pc:sldMkLst>
          <pc:docMk/>
          <pc:sldMk cId="2369084102" sldId="281"/>
        </pc:sldMkLst>
        <pc:spChg chg="add del">
          <ac:chgData name="James Daley" userId="418d567220ea15be" providerId="LiveId" clId="{C240F399-ED15-47B8-9265-2089DCD8190D}" dt="2025-07-25T18:53:29.954" v="1342" actId="26606"/>
          <ac:spMkLst>
            <pc:docMk/>
            <pc:sldMk cId="2369084102" sldId="281"/>
            <ac:spMk id="16" creationId="{4F7B9026-36AD-42E4-B172-8D68F3A339B4}"/>
          </ac:spMkLst>
        </pc:spChg>
        <pc:spChg chg="add del">
          <ac:chgData name="James Daley" userId="418d567220ea15be" providerId="LiveId" clId="{C240F399-ED15-47B8-9265-2089DCD8190D}" dt="2025-07-25T18:53:45.675" v="1344" actId="26606"/>
          <ac:spMkLst>
            <pc:docMk/>
            <pc:sldMk cId="2369084102" sldId="281"/>
            <ac:spMk id="18" creationId="{CFE55B3F-4634-4A41-B146-E6251581E807}"/>
          </ac:spMkLst>
        </pc:spChg>
        <pc:spChg chg="add del">
          <ac:chgData name="James Daley" userId="418d567220ea15be" providerId="LiveId" clId="{C240F399-ED15-47B8-9265-2089DCD8190D}" dt="2025-07-25T18:53:45.675" v="1344" actId="26606"/>
          <ac:spMkLst>
            <pc:docMk/>
            <pc:sldMk cId="2369084102" sldId="281"/>
            <ac:spMk id="19" creationId="{5CD271E5-55BF-4266-A3A7-CFCC30518840}"/>
          </ac:spMkLst>
        </pc:spChg>
        <pc:spChg chg="add del">
          <ac:chgData name="James Daley" userId="418d567220ea15be" providerId="LiveId" clId="{C240F399-ED15-47B8-9265-2089DCD8190D}" dt="2025-07-25T18:54:00.018" v="1346" actId="26606"/>
          <ac:spMkLst>
            <pc:docMk/>
            <pc:sldMk cId="2369084102" sldId="281"/>
            <ac:spMk id="21" creationId="{7F23EF37-19EC-4973-A7AF-4BBF68646D7D}"/>
          </ac:spMkLst>
        </pc:spChg>
        <pc:spChg chg="add del">
          <ac:chgData name="James Daley" userId="418d567220ea15be" providerId="LiveId" clId="{C240F399-ED15-47B8-9265-2089DCD8190D}" dt="2025-07-25T18:54:09.293" v="1348" actId="26606"/>
          <ac:spMkLst>
            <pc:docMk/>
            <pc:sldMk cId="2369084102" sldId="281"/>
            <ac:spMk id="23" creationId="{262ABC4B-37D8-4218-BDD8-6DF6A00C0C80}"/>
          </ac:spMkLst>
        </pc:spChg>
        <pc:spChg chg="add del">
          <ac:chgData name="James Daley" userId="418d567220ea15be" providerId="LiveId" clId="{C240F399-ED15-47B8-9265-2089DCD8190D}" dt="2025-07-25T18:54:13.213" v="1350" actId="26606"/>
          <ac:spMkLst>
            <pc:docMk/>
            <pc:sldMk cId="2369084102" sldId="281"/>
            <ac:spMk id="25" creationId="{CFE55B3F-4634-4A41-B146-E6251581E807}"/>
          </ac:spMkLst>
        </pc:spChg>
        <pc:spChg chg="add del">
          <ac:chgData name="James Daley" userId="418d567220ea15be" providerId="LiveId" clId="{C240F399-ED15-47B8-9265-2089DCD8190D}" dt="2025-07-25T18:54:13.213" v="1350" actId="26606"/>
          <ac:spMkLst>
            <pc:docMk/>
            <pc:sldMk cId="2369084102" sldId="281"/>
            <ac:spMk id="26" creationId="{5CD271E5-55BF-4266-A3A7-CFCC30518840}"/>
          </ac:spMkLst>
        </pc:spChg>
        <pc:spChg chg="add del">
          <ac:chgData name="James Daley" userId="418d567220ea15be" providerId="LiveId" clId="{C240F399-ED15-47B8-9265-2089DCD8190D}" dt="2025-07-25T18:54:30.395" v="1353" actId="26606"/>
          <ac:spMkLst>
            <pc:docMk/>
            <pc:sldMk cId="2369084102" sldId="281"/>
            <ac:spMk id="28" creationId="{FABB624F-BF77-4AE1-B71D-2D681D4731B8}"/>
          </ac:spMkLst>
        </pc:spChg>
        <pc:spChg chg="add">
          <ac:chgData name="James Daley" userId="418d567220ea15be" providerId="LiveId" clId="{C240F399-ED15-47B8-9265-2089DCD8190D}" dt="2025-07-25T18:54:30.395" v="1353" actId="26606"/>
          <ac:spMkLst>
            <pc:docMk/>
            <pc:sldMk cId="2369084102" sldId="281"/>
            <ac:spMk id="33" creationId="{FABB624F-BF77-4AE1-B71D-2D681D4731B8}"/>
          </ac:spMkLst>
        </pc:spChg>
        <pc:picChg chg="add mod ord">
          <ac:chgData name="James Daley" userId="418d567220ea15be" providerId="LiveId" clId="{C240F399-ED15-47B8-9265-2089DCD8190D}" dt="2025-07-25T18:54:40.932" v="1356" actId="27614"/>
          <ac:picMkLst>
            <pc:docMk/>
            <pc:sldMk cId="2369084102" sldId="281"/>
            <ac:picMk id="3" creationId="{F8148747-8FB3-2F9C-5A26-CB0ED78C5C98}"/>
          </ac:picMkLst>
        </pc:picChg>
        <pc:picChg chg="add mod ord">
          <ac:chgData name="James Daley" userId="418d567220ea15be" providerId="LiveId" clId="{C240F399-ED15-47B8-9265-2089DCD8190D}" dt="2025-07-25T18:54:40.751" v="1354" actId="27614"/>
          <ac:picMkLst>
            <pc:docMk/>
            <pc:sldMk cId="2369084102" sldId="281"/>
            <ac:picMk id="5" creationId="{04ACA1BD-A4E9-4054-FFBA-DB294A8A3700}"/>
          </ac:picMkLst>
        </pc:picChg>
        <pc:picChg chg="add mod ord">
          <ac:chgData name="James Daley" userId="418d567220ea15be" providerId="LiveId" clId="{C240F399-ED15-47B8-9265-2089DCD8190D}" dt="2025-07-25T18:54:40.839" v="1355" actId="27614"/>
          <ac:picMkLst>
            <pc:docMk/>
            <pc:sldMk cId="2369084102" sldId="281"/>
            <ac:picMk id="7" creationId="{F6F06922-28C3-7648-F648-2DBAC335B178}"/>
          </ac:picMkLst>
        </pc:picChg>
        <pc:cxnChg chg="add del">
          <ac:chgData name="James Daley" userId="418d567220ea15be" providerId="LiveId" clId="{C240F399-ED15-47B8-9265-2089DCD8190D}" dt="2025-07-25T18:53:15.819" v="1340" actId="26606"/>
          <ac:cxnSpMkLst>
            <pc:docMk/>
            <pc:sldMk cId="2369084102" sldId="281"/>
            <ac:cxnSpMk id="12" creationId="{DCD67800-37AC-4E14-89B0-F79DCB3FB86D}"/>
          </ac:cxnSpMkLst>
        </pc:cxnChg>
        <pc:cxnChg chg="add del">
          <ac:chgData name="James Daley" userId="418d567220ea15be" providerId="LiveId" clId="{C240F399-ED15-47B8-9265-2089DCD8190D}" dt="2025-07-25T18:53:15.819" v="1340" actId="26606"/>
          <ac:cxnSpMkLst>
            <pc:docMk/>
            <pc:sldMk cId="2369084102" sldId="281"/>
            <ac:cxnSpMk id="14" creationId="{20F1788F-A5AE-4188-8274-F7F2E3833ECD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8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6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1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6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9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4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9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6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871143"/>
          </a:xfrm>
        </p:spPr>
        <p:txBody>
          <a:bodyPr>
            <a:normAutofit/>
          </a:bodyPr>
          <a:lstStyle/>
          <a:p>
            <a:r>
              <a:rPr lang="en-US"/>
              <a:t>ACES UP Installed Projects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964" y="4785543"/>
            <a:ext cx="5322013" cy="1005657"/>
          </a:xfrm>
        </p:spPr>
        <p:txBody>
          <a:bodyPr>
            <a:normAutofit/>
          </a:bodyPr>
          <a:lstStyle/>
          <a:p>
            <a:r>
              <a:rPr lang="en-US"/>
              <a:t>Helping Connecticut School Districts meets their Sustainability goals.</a:t>
            </a:r>
          </a:p>
        </p:txBody>
      </p:sp>
      <p:pic>
        <p:nvPicPr>
          <p:cNvPr id="4" name="Picture 3" descr="Colorful boardgame">
            <a:extLst>
              <a:ext uri="{FF2B5EF4-FFF2-40B4-BE49-F238E27FC236}">
                <a16:creationId xmlns:a16="http://schemas.microsoft.com/office/drawing/2014/main" id="{81BD5313-9E31-AF01-1A0B-1AEB63D04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16" r="26396"/>
          <a:stretch>
            <a:fillRect/>
          </a:stretch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B85A8-F069-6F9C-E637-82AB7377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09637"/>
            <a:ext cx="4397556" cy="13167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The taft school solar project - mccullough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C20223-0542-4FF7-8F2F-136889161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F39F5-10AD-63AD-9A90-6AC20810A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226373"/>
            <a:ext cx="4397554" cy="39839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4B4EA8-C5F3-7670-C5DD-90DB5CCFB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08" y="1235659"/>
            <a:ext cx="2659223" cy="146257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C5C41A-F157-3F5C-250A-F7981E825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32678" y="1232860"/>
            <a:ext cx="2659223" cy="1475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30E4F-0D4F-6C6F-4854-614EBB50D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9" y="2983043"/>
            <a:ext cx="5676901" cy="3065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BDCE4F-605B-5FD2-695B-E306E66B1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39" y="2095501"/>
            <a:ext cx="552765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9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AD7CE-94C6-52C8-C93F-3A53705F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7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32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1924B-7124-7A42-A68E-10F57714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77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6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A345909-0BC2-9128-D754-2F1D23BF3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72CE90-C3D8-2E55-3C76-EC206B8700E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22315" r="3" b="13342"/>
          <a:stretch>
            <a:fillRect/>
          </a:stretch>
        </p:blipFill>
        <p:spPr>
          <a:xfrm>
            <a:off x="5776913" y="715963"/>
            <a:ext cx="6415087" cy="5394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D51F0-51AB-82B2-FFC6-2F692BAF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98" b="-3"/>
          <a:stretch>
            <a:fillRect/>
          </a:stretch>
        </p:blipFill>
        <p:spPr>
          <a:xfrm>
            <a:off x="222631" y="1170093"/>
            <a:ext cx="4846320" cy="41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5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64CA-D60B-74CF-DB1D-AEBD0EB4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taft</a:t>
            </a:r>
            <a:r>
              <a:rPr lang="en-US" dirty="0"/>
              <a:t> school </a:t>
            </a:r>
            <a:r>
              <a:rPr lang="en-US" dirty="0" err="1"/>
              <a:t>odden</a:t>
            </a:r>
            <a:r>
              <a:rPr lang="en-US" dirty="0"/>
              <a:t> rink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96DD2-7C73-DCA1-0B44-BB5A2ACA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70" y="1610529"/>
            <a:ext cx="5114925" cy="377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927AC-E1AF-8D2D-5FE5-60B861B45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195" y="1724829"/>
            <a:ext cx="65956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59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7045-2390-BB7C-E03F-2F87BAA0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ACES at Leeder Hill</a:t>
            </a:r>
            <a:br>
              <a:rPr lang="en-US" dirty="0"/>
            </a:br>
            <a:r>
              <a:rPr lang="en-US" dirty="0"/>
              <a:t>Electric Vehicles Charging Sation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8CE573C-7FC3-10FA-57D0-68CAA539E3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16" r="2616"/>
          <a:stretch/>
        </p:blipFill>
        <p:spPr>
          <a:xfrm>
            <a:off x="5246689" y="1188720"/>
            <a:ext cx="6003793" cy="466344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7BACD-B09E-4546-621F-A823E684C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CD732-8671-C10B-AB2C-4431657B9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5" y="2340078"/>
            <a:ext cx="2658698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46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B571A-9361-49DA-CDAF-79A3B4445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36" r="819" b="-2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395C0A-1E1D-9CD8-C751-89535F0508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0" r="5191" b="-4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E6DBD-1183-40B3-51F6-51FFEDC48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754" r="24348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DC8C8-1E31-75AA-834C-12E7757263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57" r="8081" b="2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A6C1F-59FC-7CFE-8DF8-F8B114E5BF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247" b="20138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37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6E39-65C5-84D2-4804-DCB86FBC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Naugatuck High School Combined Heat and Power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84D33-912B-17E0-627F-EE3DADBB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2221992"/>
            <a:ext cx="4819650" cy="358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FE7EEC-D5C7-3CC0-17BD-089577C6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612" y="2221992"/>
            <a:ext cx="48006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49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F531D5-EC15-7AD3-5D5A-E0AA15E5A5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7500" y="1663700"/>
            <a:ext cx="2759075" cy="37401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13D1D9-0085-64AD-0437-0C673BC41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837" y="1728787"/>
            <a:ext cx="4657725" cy="3400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E841F-0344-AF0D-2427-2195E654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025" y="1304924"/>
            <a:ext cx="31813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15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2145C-D5AE-2E52-5DFB-B567DA49D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39" r="134" b="2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AD474B-4228-3367-6B18-7D1786346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67" r="1839" b="-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ECE4C-E48E-8FC7-3024-6A5A3FEA60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92" r="31902" b="-2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883D77-38C8-AB48-6BDD-478B22D4B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742" b="3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3579C-3405-9E84-7A6B-1C4FD1A6EB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629" r="1317" b="-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A7D5BF-E605-8165-CE4F-506013B6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871758"/>
            <a:ext cx="4571272" cy="341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Aces </a:t>
            </a:r>
            <a:r>
              <a:rPr lang="en-US" sz="5400" dirty="0" err="1"/>
              <a:t>WintergreEn</a:t>
            </a:r>
            <a:r>
              <a:rPr lang="en-US" sz="5400" dirty="0"/>
              <a:t> Magnet School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sign on a pole next to a car&#10;&#10;AI-generated content may be incorrect.">
            <a:extLst>
              <a:ext uri="{FF2B5EF4-FFF2-40B4-BE49-F238E27FC236}">
                <a16:creationId xmlns:a16="http://schemas.microsoft.com/office/drawing/2014/main" id="{6D05C9DB-A263-346F-D380-17C1B6A9D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418" b="5978"/>
          <a:stretch>
            <a:fillRect/>
          </a:stretch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4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931F-D54F-9321-476D-D83BD6B0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Bulkeley School Electric vehicle charging stations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8F88DC-FC9E-D76F-0500-1D0ACC112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5888" y="1687862"/>
            <a:ext cx="6172200" cy="410029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8F15A-2FB0-CA09-2E4B-30435933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FA92F-E736-7B8A-2811-09857AE12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09" y="2433574"/>
            <a:ext cx="4513412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4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E22B8-60DF-70DD-C18F-4406738E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7"/>
            <a:ext cx="5957701" cy="13167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Hatchett hill learn hq electric vehicle charging stations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4CBA-C1F2-4C20-AB1D-D2C610CEE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4A15-6526-9731-30D6-5320B9DB4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087" y="2226374"/>
            <a:ext cx="5957701" cy="36032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B52286-D797-1E4D-9D3E-594E7B0D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12" r="-5" b="4631"/>
          <a:stretch>
            <a:fillRect/>
          </a:stretch>
        </p:blipFill>
        <p:spPr>
          <a:xfrm>
            <a:off x="7315199" y="1066800"/>
            <a:ext cx="4078193" cy="2785051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084EDD4-27D5-5BB1-86CE-48F5FEFB35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5849" r="5" b="18093"/>
          <a:stretch>
            <a:fillRect/>
          </a:stretch>
        </p:blipFill>
        <p:spPr>
          <a:xfrm>
            <a:off x="7315200" y="4021073"/>
            <a:ext cx="1963861" cy="1753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AA8BF8-6066-0625-0BC7-ACEB558FC7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54" r="5" b="26788"/>
          <a:stretch>
            <a:fillRect/>
          </a:stretch>
        </p:blipFill>
        <p:spPr>
          <a:xfrm>
            <a:off x="9429531" y="4021073"/>
            <a:ext cx="1963861" cy="17531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4A07BB-925F-4473-86EC-518B6F14D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0B46954-431B-64B6-4AB1-CE96E0C70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0" y="1723181"/>
            <a:ext cx="6428154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60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E10D-CE4D-BABE-24CE-41ABA772D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Ocean avenue learning Academy</a:t>
            </a:r>
            <a:br>
              <a:rPr lang="en-US" dirty="0"/>
            </a:br>
            <a:r>
              <a:rPr lang="en-US" dirty="0"/>
              <a:t>EV charging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B145271-F58B-031F-65B3-D754FAF69B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349" b="21349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82539-76A3-BEBD-2D99-CDCE5007D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C812B-1C28-6DD4-3F3E-49D7721CC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03" y="2384323"/>
            <a:ext cx="48006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21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D90BD-7696-A5A9-9EA0-0A0DA957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4392302" cy="13167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ACES whitney high school north – EV charging stations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7A8173-5995-449D-8387-03E42038B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0CCAF-3AE6-B303-ED2E-047C76723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088" y="2226373"/>
            <a:ext cx="4392302" cy="37219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01023-4341-A5CF-2FCA-C61CFFA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363" y="1069503"/>
            <a:ext cx="1669952" cy="227979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80F8BC-938F-18F6-4B5E-B4CE359D8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06165" y="3585732"/>
            <a:ext cx="1704151" cy="2279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06E21-6496-A331-DC26-16168C56A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530" y="1066799"/>
            <a:ext cx="3503076" cy="479873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07C003-86ED-40E4-BC07-74FB68F28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F19E96A-D1CA-CFA4-53D7-D569F351B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29" y="2179986"/>
            <a:ext cx="5113904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9AC91-F4AD-B711-B29D-AE18542F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0667"/>
            <a:ext cx="3985731" cy="131673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Electric Vehicle Charging Stations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C20223-0542-4FF7-8F2F-136889161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14" descr="A parking lot with cars and a car on the side&#10;&#10;AI-generated content may be incorrect.">
            <a:extLst>
              <a:ext uri="{FF2B5EF4-FFF2-40B4-BE49-F238E27FC236}">
                <a16:creationId xmlns:a16="http://schemas.microsoft.com/office/drawing/2014/main" id="{EB60ECF6-9876-4EFD-3076-B73D38770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088" y="2731976"/>
            <a:ext cx="3985732" cy="2924950"/>
          </a:xfrm>
          <a:prstGeom prst="rect">
            <a:avLst/>
          </a:prstGeom>
        </p:spPr>
      </p:pic>
      <p:pic>
        <p:nvPicPr>
          <p:cNvPr id="13" name="Content Placeholder 12" descr="A gas pump in a parking lot&#10;&#10;AI-generated content may be incorrect.">
            <a:extLst>
              <a:ext uri="{FF2B5EF4-FFF2-40B4-BE49-F238E27FC236}">
                <a16:creationId xmlns:a16="http://schemas.microsoft.com/office/drawing/2014/main" id="{A755027B-BF5B-7DE6-A4AE-2A64A7FBD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64" r="3" b="20204"/>
          <a:stretch>
            <a:fillRect/>
          </a:stretch>
        </p:blipFill>
        <p:spPr>
          <a:xfrm>
            <a:off x="5361050" y="10"/>
            <a:ext cx="3359905" cy="2819390"/>
          </a:xfrm>
          <a:prstGeom prst="rect">
            <a:avLst/>
          </a:prstGeom>
        </p:spPr>
      </p:pic>
      <p:pic>
        <p:nvPicPr>
          <p:cNvPr id="10" name="Content Placeholder 9" descr="A white electric vehicle charging station&#10;&#10;AI-generated content may be incorrect.">
            <a:extLst>
              <a:ext uri="{FF2B5EF4-FFF2-40B4-BE49-F238E27FC236}">
                <a16:creationId xmlns:a16="http://schemas.microsoft.com/office/drawing/2014/main" id="{39043DBD-9E58-1FC0-3E8A-88324AB32B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504" r="-4" b="13989"/>
          <a:stretch>
            <a:fillRect/>
          </a:stretch>
        </p:blipFill>
        <p:spPr>
          <a:xfrm>
            <a:off x="8720470" y="10"/>
            <a:ext cx="3471533" cy="2819390"/>
          </a:xfrm>
          <a:prstGeom prst="rect">
            <a:avLst/>
          </a:prstGeom>
        </p:spPr>
      </p:pic>
      <p:pic>
        <p:nvPicPr>
          <p:cNvPr id="14" name="Picture 13" descr="A parking lot with a car parked in the background&#10;&#10;AI-generated content may be incorrect.">
            <a:extLst>
              <a:ext uri="{FF2B5EF4-FFF2-40B4-BE49-F238E27FC236}">
                <a16:creationId xmlns:a16="http://schemas.microsoft.com/office/drawing/2014/main" id="{4336A539-6EFD-E5B7-E606-5A3E0D1C9C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24452"/>
          <a:stretch>
            <a:fillRect/>
          </a:stretch>
        </p:blipFill>
        <p:spPr>
          <a:xfrm>
            <a:off x="5360564" y="2819400"/>
            <a:ext cx="683143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5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67861-A0BD-0396-19C7-47AC9713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0667"/>
            <a:ext cx="3985731" cy="1316736"/>
          </a:xfrm>
        </p:spPr>
        <p:txBody>
          <a:bodyPr>
            <a:normAutofit/>
          </a:bodyPr>
          <a:lstStyle/>
          <a:p>
            <a:r>
              <a:rPr lang="en-US" dirty="0"/>
              <a:t>Installation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C20223-0542-4FF7-8F2F-136889161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erson standing next to a trench with a green box&#10;&#10;AI-generated content may be incorrect.">
            <a:extLst>
              <a:ext uri="{FF2B5EF4-FFF2-40B4-BE49-F238E27FC236}">
                <a16:creationId xmlns:a16="http://schemas.microsoft.com/office/drawing/2014/main" id="{F943014C-6582-6D62-776C-78C47229E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984" y="2370414"/>
            <a:ext cx="2965282" cy="3648075"/>
          </a:xfrm>
          <a:prstGeom prst="rect">
            <a:avLst/>
          </a:prstGeom>
        </p:spPr>
      </p:pic>
      <p:pic>
        <p:nvPicPr>
          <p:cNvPr id="6" name="Picture 5" descr="A road with a hole in the ground&#10;&#10;AI-generated content may be incorrect.">
            <a:extLst>
              <a:ext uri="{FF2B5EF4-FFF2-40B4-BE49-F238E27FC236}">
                <a16:creationId xmlns:a16="http://schemas.microsoft.com/office/drawing/2014/main" id="{1A0B9A1F-D1F2-36DC-8828-EAAD14510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1" r="3" b="11499"/>
          <a:stretch>
            <a:fillRect/>
          </a:stretch>
        </p:blipFill>
        <p:spPr>
          <a:xfrm>
            <a:off x="5361050" y="10"/>
            <a:ext cx="3359905" cy="2819390"/>
          </a:xfrm>
          <a:prstGeom prst="rect">
            <a:avLst/>
          </a:prstGeom>
        </p:spPr>
      </p:pic>
      <p:pic>
        <p:nvPicPr>
          <p:cNvPr id="4" name="Content Placeholder 3" descr="A red excavator in a parking lot&#10;&#10;AI-generated content may be incorrect.">
            <a:extLst>
              <a:ext uri="{FF2B5EF4-FFF2-40B4-BE49-F238E27FC236}">
                <a16:creationId xmlns:a16="http://schemas.microsoft.com/office/drawing/2014/main" id="{9B3084E5-8675-0488-1D92-5882CB596F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4" b="39290"/>
          <a:stretch>
            <a:fillRect/>
          </a:stretch>
        </p:blipFill>
        <p:spPr>
          <a:xfrm>
            <a:off x="8720470" y="10"/>
            <a:ext cx="3471533" cy="2819390"/>
          </a:xfrm>
          <a:prstGeom prst="rect">
            <a:avLst/>
          </a:prstGeom>
        </p:spPr>
      </p:pic>
      <p:pic>
        <p:nvPicPr>
          <p:cNvPr id="5" name="Picture 4" descr="A person standing in front of a brick building&#10;&#10;AI-generated content may be incorrect.">
            <a:extLst>
              <a:ext uri="{FF2B5EF4-FFF2-40B4-BE49-F238E27FC236}">
                <a16:creationId xmlns:a16="http://schemas.microsoft.com/office/drawing/2014/main" id="{EFCC669B-AEE9-92AE-0143-DB8DF873E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550" r="-1" b="41702"/>
          <a:stretch>
            <a:fillRect/>
          </a:stretch>
        </p:blipFill>
        <p:spPr>
          <a:xfrm>
            <a:off x="5360564" y="2819400"/>
            <a:ext cx="683143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8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56A8E0-1743-1E91-86BB-A41972B9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336" y="952499"/>
            <a:ext cx="5367528" cy="13167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The Taft School</a:t>
            </a:r>
            <a:br>
              <a:rPr lang="en-US" sz="4000"/>
            </a:br>
            <a:r>
              <a:rPr lang="en-US" sz="4000"/>
              <a:t>Fuel Cell project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5A14F7-6544-37CA-CDC1-7246E250E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068" r="2222" b="2"/>
          <a:stretch>
            <a:fillRect/>
          </a:stretch>
        </p:blipFill>
        <p:spPr>
          <a:xfrm>
            <a:off x="154" y="10"/>
            <a:ext cx="5579379" cy="34289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9A8EBD-049C-48E6-97ED-C9102D78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2289" y="722376"/>
            <a:ext cx="1562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85DF234-0D0E-1AAA-5218-9D685D57E9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730" b="1"/>
          <a:stretch>
            <a:fillRect/>
          </a:stretch>
        </p:blipFill>
        <p:spPr>
          <a:xfrm>
            <a:off x="154" y="3429000"/>
            <a:ext cx="5579379" cy="3429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8E19B-CAAB-0C08-AC0A-1ED9CCEBB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4372" y="2345976"/>
            <a:ext cx="5367528" cy="356668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17CE69-4395-0DE7-C456-1C054D99E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72" y="2312670"/>
            <a:ext cx="5869197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7CC8D-C50E-A28E-A489-F7F78CF3E4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1182" y="4683753"/>
            <a:ext cx="10775020" cy="9220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Construction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8F65A8-89C5-1AD8-72E7-16C0F184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0" r="12467" b="-4"/>
          <a:stretch>
            <a:fillRect/>
          </a:stretch>
        </p:blipFill>
        <p:spPr>
          <a:xfrm>
            <a:off x="800100" y="1715255"/>
            <a:ext cx="2484504" cy="247574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EB557B4-7EF6-276F-62F0-147CEB2C118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 r="-2" b="22072"/>
          <a:stretch>
            <a:fillRect/>
          </a:stretch>
        </p:blipFill>
        <p:spPr>
          <a:xfrm>
            <a:off x="3599698" y="1840259"/>
            <a:ext cx="2360501" cy="2350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7D805-883E-D1FA-3AA2-518E17AD28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22" r="856"/>
          <a:stretch>
            <a:fillRect/>
          </a:stretch>
        </p:blipFill>
        <p:spPr>
          <a:xfrm>
            <a:off x="6287246" y="1863897"/>
            <a:ext cx="2384015" cy="232710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C6F768-17CB-C1B3-8E65-521CDB1989D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rcRect l="6044" r="20431" b="4"/>
          <a:stretch>
            <a:fillRect/>
          </a:stretch>
        </p:blipFill>
        <p:spPr>
          <a:xfrm>
            <a:off x="9013663" y="1773235"/>
            <a:ext cx="2378237" cy="2417764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D0A5F80-3A4E-4404-B836-A6C23BDEE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720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693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74ABF6B1-3A9A-4CEE-889E-0D96AB03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C4ACA-DD22-E184-F2DA-C08AFA78D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297083"/>
            <a:ext cx="10721711" cy="10817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/>
              <a:t>ACES 60 United Drive, north Haven</a:t>
            </a:r>
          </a:p>
        </p:txBody>
      </p:sp>
      <p:pic>
        <p:nvPicPr>
          <p:cNvPr id="5" name="Content Placeholder 4" descr="An aerial view of a building with solar panels&#10;&#10;AI-generated content may be incorrect.">
            <a:extLst>
              <a:ext uri="{FF2B5EF4-FFF2-40B4-BE49-F238E27FC236}">
                <a16:creationId xmlns:a16="http://schemas.microsoft.com/office/drawing/2014/main" id="{83F7AC48-9648-AF53-CAE2-4E2FCE5E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23" r="28680" b="2"/>
          <a:stretch>
            <a:fillRect/>
          </a:stretch>
        </p:blipFill>
        <p:spPr>
          <a:xfrm rot="5400000">
            <a:off x="1580404" y="1282134"/>
            <a:ext cx="1747558" cy="3308168"/>
          </a:xfrm>
          <a:prstGeom prst="rect">
            <a:avLst/>
          </a:prstGeom>
        </p:spPr>
      </p:pic>
      <p:pic>
        <p:nvPicPr>
          <p:cNvPr id="7" name="Picture 6" descr="A solar panel on a roof&#10;&#10;AI-generated content may be incorrect.">
            <a:extLst>
              <a:ext uri="{FF2B5EF4-FFF2-40B4-BE49-F238E27FC236}">
                <a16:creationId xmlns:a16="http://schemas.microsoft.com/office/drawing/2014/main" id="{DD36E955-8BE3-5A98-E5C1-9A7C9BC534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05"/>
          <a:stretch>
            <a:fillRect/>
          </a:stretch>
        </p:blipFill>
        <p:spPr>
          <a:xfrm>
            <a:off x="4442357" y="2043053"/>
            <a:ext cx="3313715" cy="1766945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D1D4024B-58B4-A366-3B8F-4C0669673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90162" y="2071705"/>
            <a:ext cx="3326875" cy="1738292"/>
          </a:xfrm>
          <a:prstGeom prst="rect">
            <a:avLst/>
          </a:prstGeom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0AA8030-FA65-4B8E-8530-372EEE851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149164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15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9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12A4B-2C57-885E-D49D-0CB13814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86" y="643467"/>
            <a:ext cx="3300870" cy="247565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9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21E84-7DD7-1491-BF40-BB2F54681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57" y="3748194"/>
            <a:ext cx="3306529" cy="247163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7FF0A-B1FE-3E3F-EF1E-D088D5A54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032248"/>
            <a:ext cx="6410084" cy="48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arking meter with cones on the side&#10;&#10;AI-generated content may be incorrect.">
            <a:extLst>
              <a:ext uri="{FF2B5EF4-FFF2-40B4-BE49-F238E27FC236}">
                <a16:creationId xmlns:a16="http://schemas.microsoft.com/office/drawing/2014/main" id="{F6F06922-28C3-7648-F648-2DBAC335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623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car parked next to a charging station&#10;&#10;AI-generated content may be incorrect.">
            <a:extLst>
              <a:ext uri="{FF2B5EF4-FFF2-40B4-BE49-F238E27FC236}">
                <a16:creationId xmlns:a16="http://schemas.microsoft.com/office/drawing/2014/main" id="{04ACA1BD-A4E9-4054-FFBA-DB294A8A37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89" r="1" b="24641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 descr="A white machine with a black handle&#10;&#10;AI-generated content may be incorrect.">
            <a:extLst>
              <a:ext uri="{FF2B5EF4-FFF2-40B4-BE49-F238E27FC236}">
                <a16:creationId xmlns:a16="http://schemas.microsoft.com/office/drawing/2014/main" id="{F8148747-8FB3-2F9C-5A26-CB0ED78C5C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84" r="-2" b="14160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4102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A38A158-8021-4395-B1A5-5960913091C4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5947</TotalTime>
  <Words>96</Words>
  <Application>Microsoft Office PowerPoint</Application>
  <PresentationFormat>Widescreen</PresentationFormat>
  <Paragraphs>16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Calisto MT</vt:lpstr>
      <vt:lpstr>Univers Condensed</vt:lpstr>
      <vt:lpstr>ChronicleVTI</vt:lpstr>
      <vt:lpstr>ACES UP Installed Projects</vt:lpstr>
      <vt:lpstr>Aces WintergreEn Magnet School</vt:lpstr>
      <vt:lpstr>Electric Vehicle Charging Stations</vt:lpstr>
      <vt:lpstr>Installation</vt:lpstr>
      <vt:lpstr>The Taft School Fuel Cell project</vt:lpstr>
      <vt:lpstr>Construction</vt:lpstr>
      <vt:lpstr>ACES 60 United Drive, north Haven</vt:lpstr>
      <vt:lpstr>PowerPoint Presentation</vt:lpstr>
      <vt:lpstr>PowerPoint Presentation</vt:lpstr>
      <vt:lpstr>The taft school solar project - mccullough</vt:lpstr>
      <vt:lpstr>PowerPoint Presentation</vt:lpstr>
      <vt:lpstr>PowerPoint Presentation</vt:lpstr>
      <vt:lpstr>PowerPoint Presentation</vt:lpstr>
      <vt:lpstr>The taft school odden rink</vt:lpstr>
      <vt:lpstr>ACES at Leeder Hill Electric Vehicles Charging Sation</vt:lpstr>
      <vt:lpstr>PowerPoint Presentation</vt:lpstr>
      <vt:lpstr>Naugatuck High School Combined Heat and Power System</vt:lpstr>
      <vt:lpstr>PowerPoint Presentation</vt:lpstr>
      <vt:lpstr>PowerPoint Presentation</vt:lpstr>
      <vt:lpstr>Bulkeley School Electric vehicle charging stations</vt:lpstr>
      <vt:lpstr>Hatchett hill learn hq electric vehicle charging stations</vt:lpstr>
      <vt:lpstr>Ocean avenue learning Academy EV charging</vt:lpstr>
      <vt:lpstr>ACES whitney high school north – EV charging stations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Daley</dc:creator>
  <cp:lastModifiedBy>Sanchez, David</cp:lastModifiedBy>
  <cp:revision>66</cp:revision>
  <dcterms:created xsi:type="dcterms:W3CDTF">2025-07-08T19:23:35Z</dcterms:created>
  <dcterms:modified xsi:type="dcterms:W3CDTF">2025-09-23T12:26:26Z</dcterms:modified>
</cp:coreProperties>
</file>